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9" r:id="rId2"/>
    <p:sldId id="258" r:id="rId3"/>
    <p:sldId id="261" r:id="rId4"/>
    <p:sldId id="262" r:id="rId5"/>
    <p:sldId id="304" r:id="rId6"/>
    <p:sldId id="308" r:id="rId7"/>
    <p:sldId id="280" r:id="rId8"/>
    <p:sldId id="271" r:id="rId9"/>
    <p:sldId id="272" r:id="rId10"/>
    <p:sldId id="274" r:id="rId11"/>
    <p:sldId id="267" r:id="rId12"/>
    <p:sldId id="309" r:id="rId13"/>
    <p:sldId id="310" r:id="rId14"/>
    <p:sldId id="311" r:id="rId15"/>
    <p:sldId id="278" r:id="rId16"/>
    <p:sldId id="276" r:id="rId17"/>
    <p:sldId id="281" r:id="rId18"/>
    <p:sldId id="312" r:id="rId19"/>
    <p:sldId id="284" r:id="rId20"/>
    <p:sldId id="313" r:id="rId21"/>
    <p:sldId id="314" r:id="rId22"/>
    <p:sldId id="283" r:id="rId23"/>
    <p:sldId id="282" r:id="rId24"/>
    <p:sldId id="315" r:id="rId25"/>
    <p:sldId id="287" r:id="rId26"/>
    <p:sldId id="316" r:id="rId27"/>
    <p:sldId id="317" r:id="rId28"/>
    <p:sldId id="290" r:id="rId29"/>
    <p:sldId id="318" r:id="rId30"/>
    <p:sldId id="291" r:id="rId31"/>
    <p:sldId id="292" r:id="rId32"/>
    <p:sldId id="294" r:id="rId33"/>
    <p:sldId id="320" r:id="rId34"/>
    <p:sldId id="323" r:id="rId35"/>
    <p:sldId id="297" r:id="rId36"/>
    <p:sldId id="321" r:id="rId37"/>
    <p:sldId id="324" r:id="rId38"/>
    <p:sldId id="319" r:id="rId39"/>
    <p:sldId id="299" r:id="rId40"/>
    <p:sldId id="325" r:id="rId41"/>
    <p:sldId id="300" r:id="rId42"/>
    <p:sldId id="326" r:id="rId43"/>
    <p:sldId id="306" r:id="rId44"/>
    <p:sldId id="268" r:id="rId45"/>
    <p:sldId id="269" r:id="rId46"/>
    <p:sldId id="270" r:id="rId47"/>
    <p:sldId id="302" r:id="rId48"/>
    <p:sldId id="303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4510A-D525-4C28-9DC8-2A92D567713B}" v="370" dt="2023-07-31T01:01:12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622" autoAdjust="0"/>
  </p:normalViewPr>
  <p:slideViewPr>
    <p:cSldViewPr snapToGrid="0">
      <p:cViewPr varScale="1">
        <p:scale>
          <a:sx n="118" d="100"/>
          <a:sy n="118" d="100"/>
        </p:scale>
        <p:origin x="9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sha Menghani" userId="9e574bb97e1bc8c1" providerId="LiveId" clId="{4494510A-D525-4C28-9DC8-2A92D567713B}"/>
    <pc:docChg chg="undo redo custSel addSld delSld modSld sldOrd">
      <pc:chgData name="Deepsha Menghani" userId="9e574bb97e1bc8c1" providerId="LiveId" clId="{4494510A-D525-4C28-9DC8-2A92D567713B}" dt="2023-07-31T03:19:45.330" v="7746" actId="6549"/>
      <pc:docMkLst>
        <pc:docMk/>
      </pc:docMkLst>
      <pc:sldChg chg="addSp delSp modSp del mod setBg">
        <pc:chgData name="Deepsha Menghani" userId="9e574bb97e1bc8c1" providerId="LiveId" clId="{4494510A-D525-4C28-9DC8-2A92D567713B}" dt="2023-07-10T00:25:12.605" v="301" actId="47"/>
        <pc:sldMkLst>
          <pc:docMk/>
          <pc:sldMk cId="599629726" sldId="257"/>
        </pc:sldMkLst>
        <pc:spChg chg="mod ord">
          <ac:chgData name="Deepsha Menghani" userId="9e574bb97e1bc8c1" providerId="LiveId" clId="{4494510A-D525-4C28-9DC8-2A92D567713B}" dt="2023-07-10T00:22:09.125" v="253" actId="20577"/>
          <ac:spMkLst>
            <pc:docMk/>
            <pc:sldMk cId="599629726" sldId="257"/>
            <ac:spMk id="3" creationId="{10953B68-F173-7427-0146-1009926826AC}"/>
          </ac:spMkLst>
        </pc:spChg>
        <pc:spChg chg="mod ord">
          <ac:chgData name="Deepsha Menghani" userId="9e574bb97e1bc8c1" providerId="LiveId" clId="{4494510A-D525-4C28-9DC8-2A92D567713B}" dt="2023-07-10T00:18:23.742" v="199" actId="403"/>
          <ac:spMkLst>
            <pc:docMk/>
            <pc:sldMk cId="599629726" sldId="257"/>
            <ac:spMk id="15" creationId="{B75D2592-E562-74D5-940F-F59C90CE8252}"/>
          </ac:spMkLst>
        </pc:spChg>
        <pc:spChg chg="add">
          <ac:chgData name="Deepsha Menghani" userId="9e574bb97e1bc8c1" providerId="LiveId" clId="{4494510A-D525-4C28-9DC8-2A92D567713B}" dt="2023-07-10T00:18:13.066" v="196" actId="26606"/>
          <ac:spMkLst>
            <pc:docMk/>
            <pc:sldMk cId="599629726" sldId="257"/>
            <ac:spMk id="1031" creationId="{0671A8AE-40A1-4631-A6B8-581AFF065482}"/>
          </ac:spMkLst>
        </pc:spChg>
        <pc:spChg chg="add">
          <ac:chgData name="Deepsha Menghani" userId="9e574bb97e1bc8c1" providerId="LiveId" clId="{4494510A-D525-4C28-9DC8-2A92D567713B}" dt="2023-07-10T00:18:13.066" v="196" actId="26606"/>
          <ac:spMkLst>
            <pc:docMk/>
            <pc:sldMk cId="599629726" sldId="257"/>
            <ac:spMk id="1033" creationId="{AB58EF07-17C2-48CF-ABB0-EEF1F17CB8F0}"/>
          </ac:spMkLst>
        </pc:spChg>
        <pc:spChg chg="add">
          <ac:chgData name="Deepsha Menghani" userId="9e574bb97e1bc8c1" providerId="LiveId" clId="{4494510A-D525-4C28-9DC8-2A92D567713B}" dt="2023-07-10T00:18:13.066" v="196" actId="26606"/>
          <ac:spMkLst>
            <pc:docMk/>
            <pc:sldMk cId="599629726" sldId="257"/>
            <ac:spMk id="1035" creationId="{AF2F604E-43BE-4DC3-B983-E071523364F8}"/>
          </ac:spMkLst>
        </pc:spChg>
        <pc:spChg chg="add">
          <ac:chgData name="Deepsha Menghani" userId="9e574bb97e1bc8c1" providerId="LiveId" clId="{4494510A-D525-4C28-9DC8-2A92D567713B}" dt="2023-07-10T00:18:13.066" v="196" actId="26606"/>
          <ac:spMkLst>
            <pc:docMk/>
            <pc:sldMk cId="599629726" sldId="257"/>
            <ac:spMk id="1037" creationId="{08C9B587-E65E-4B52-B37C-ABEBB6E87928}"/>
          </ac:spMkLst>
        </pc:spChg>
        <pc:picChg chg="add del mod">
          <ac:chgData name="Deepsha Menghani" userId="9e574bb97e1bc8c1" providerId="LiveId" clId="{4494510A-D525-4C28-9DC8-2A92D567713B}" dt="2023-07-10T00:17:14.030" v="192" actId="478"/>
          <ac:picMkLst>
            <pc:docMk/>
            <pc:sldMk cId="599629726" sldId="257"/>
            <ac:picMk id="17" creationId="{E4C29F16-6008-CE3A-DDBE-892A12EF0849}"/>
          </ac:picMkLst>
        </pc:picChg>
        <pc:picChg chg="add mod">
          <ac:chgData name="Deepsha Menghani" userId="9e574bb97e1bc8c1" providerId="LiveId" clId="{4494510A-D525-4C28-9DC8-2A92D567713B}" dt="2023-07-10T00:18:13.066" v="196" actId="26606"/>
          <ac:picMkLst>
            <pc:docMk/>
            <pc:sldMk cId="599629726" sldId="257"/>
            <ac:picMk id="1026" creationId="{5967E32C-B2DB-A0F1-B065-1DAA69DC2543}"/>
          </ac:picMkLst>
        </pc:picChg>
      </pc:sldChg>
      <pc:sldChg chg="addSp delSp modSp add del mod setBg delDesignElem">
        <pc:chgData name="Deepsha Menghani" userId="9e574bb97e1bc8c1" providerId="LiveId" clId="{4494510A-D525-4C28-9DC8-2A92D567713B}" dt="2023-07-10T00:20:09.486" v="227" actId="47"/>
        <pc:sldMkLst>
          <pc:docMk/>
          <pc:sldMk cId="399318172" sldId="258"/>
        </pc:sldMkLst>
        <pc:spChg chg="mod">
          <ac:chgData name="Deepsha Menghani" userId="9e574bb97e1bc8c1" providerId="LiveId" clId="{4494510A-D525-4C28-9DC8-2A92D567713B}" dt="2023-07-10T00:19:42.947" v="226" actId="27636"/>
          <ac:spMkLst>
            <pc:docMk/>
            <pc:sldMk cId="399318172" sldId="258"/>
            <ac:spMk id="3" creationId="{10953B68-F173-7427-0146-1009926826AC}"/>
          </ac:spMkLst>
        </pc:spChg>
        <pc:spChg chg="mod">
          <ac:chgData name="Deepsha Menghani" userId="9e574bb97e1bc8c1" providerId="LiveId" clId="{4494510A-D525-4C28-9DC8-2A92D567713B}" dt="2023-07-10T00:19:38.265" v="223" actId="1076"/>
          <ac:spMkLst>
            <pc:docMk/>
            <pc:sldMk cId="399318172" sldId="258"/>
            <ac:spMk id="15" creationId="{B75D2592-E562-74D5-940F-F59C90CE8252}"/>
          </ac:spMkLst>
        </pc:spChg>
        <pc:spChg chg="add del">
          <ac:chgData name="Deepsha Menghani" userId="9e574bb97e1bc8c1" providerId="LiveId" clId="{4494510A-D525-4C28-9DC8-2A92D567713B}" dt="2023-07-10T00:19:06.105" v="212" actId="26606"/>
          <ac:spMkLst>
            <pc:docMk/>
            <pc:sldMk cId="399318172" sldId="258"/>
            <ac:spMk id="1028" creationId="{94E4D846-3AFC-4F86-8C35-24B0542A269D}"/>
          </ac:spMkLst>
        </pc:spChg>
        <pc:spChg chg="add del">
          <ac:chgData name="Deepsha Menghani" userId="9e574bb97e1bc8c1" providerId="LiveId" clId="{4494510A-D525-4C28-9DC8-2A92D567713B}" dt="2023-07-10T00:19:06.105" v="212" actId="26606"/>
          <ac:spMkLst>
            <pc:docMk/>
            <pc:sldMk cId="399318172" sldId="258"/>
            <ac:spMk id="1029" creationId="{284781B9-12CB-45C3-907A-9ED93FF72C65}"/>
          </ac:spMkLst>
        </pc:spChg>
        <pc:spChg chg="add del">
          <ac:chgData name="Deepsha Menghani" userId="9e574bb97e1bc8c1" providerId="LiveId" clId="{4494510A-D525-4C28-9DC8-2A92D567713B}" dt="2023-07-10T00:19:06.105" v="212" actId="26606"/>
          <ac:spMkLst>
            <pc:docMk/>
            <pc:sldMk cId="399318172" sldId="258"/>
            <ac:spMk id="1030" creationId="{55D4142C-5077-457F-A6AD-3FECFDB39685}"/>
          </ac:spMkLst>
        </pc:spChg>
        <pc:spChg chg="del">
          <ac:chgData name="Deepsha Menghani" userId="9e574bb97e1bc8c1" providerId="LiveId" clId="{4494510A-D525-4C28-9DC8-2A92D567713B}" dt="2023-07-10T00:18:59.067" v="210"/>
          <ac:spMkLst>
            <pc:docMk/>
            <pc:sldMk cId="399318172" sldId="258"/>
            <ac:spMk id="1031" creationId="{0671A8AE-40A1-4631-A6B8-581AFF065482}"/>
          </ac:spMkLst>
        </pc:spChg>
        <pc:spChg chg="add del">
          <ac:chgData name="Deepsha Menghani" userId="9e574bb97e1bc8c1" providerId="LiveId" clId="{4494510A-D525-4C28-9DC8-2A92D567713B}" dt="2023-07-10T00:19:06.105" v="212" actId="26606"/>
          <ac:spMkLst>
            <pc:docMk/>
            <pc:sldMk cId="399318172" sldId="258"/>
            <ac:spMk id="1032" creationId="{7A5F0580-5EE9-419F-96EE-B6529EF6E7D0}"/>
          </ac:spMkLst>
        </pc:spChg>
        <pc:spChg chg="del">
          <ac:chgData name="Deepsha Menghani" userId="9e574bb97e1bc8c1" providerId="LiveId" clId="{4494510A-D525-4C28-9DC8-2A92D567713B}" dt="2023-07-10T00:18:59.067" v="210"/>
          <ac:spMkLst>
            <pc:docMk/>
            <pc:sldMk cId="399318172" sldId="258"/>
            <ac:spMk id="1033" creationId="{AB58EF07-17C2-48CF-ABB0-EEF1F17CB8F0}"/>
          </ac:spMkLst>
        </pc:spChg>
        <pc:spChg chg="add del">
          <ac:chgData name="Deepsha Menghani" userId="9e574bb97e1bc8c1" providerId="LiveId" clId="{4494510A-D525-4C28-9DC8-2A92D567713B}" dt="2023-07-10T00:19:10.441" v="214" actId="26606"/>
          <ac:spMkLst>
            <pc:docMk/>
            <pc:sldMk cId="399318172" sldId="258"/>
            <ac:spMk id="1034" creationId="{21A75659-5A6F-4F77-9679-678A00B9D8DC}"/>
          </ac:spMkLst>
        </pc:spChg>
        <pc:spChg chg="del">
          <ac:chgData name="Deepsha Menghani" userId="9e574bb97e1bc8c1" providerId="LiveId" clId="{4494510A-D525-4C28-9DC8-2A92D567713B}" dt="2023-07-10T00:18:59.067" v="210"/>
          <ac:spMkLst>
            <pc:docMk/>
            <pc:sldMk cId="399318172" sldId="258"/>
            <ac:spMk id="1035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10T00:19:10.441" v="214" actId="26606"/>
          <ac:spMkLst>
            <pc:docMk/>
            <pc:sldMk cId="399318172" sldId="258"/>
            <ac:spMk id="1036" creationId="{E30A3A45-140E-431E-AED0-07EF836310B3}"/>
          </ac:spMkLst>
        </pc:spChg>
        <pc:spChg chg="del">
          <ac:chgData name="Deepsha Menghani" userId="9e574bb97e1bc8c1" providerId="LiveId" clId="{4494510A-D525-4C28-9DC8-2A92D567713B}" dt="2023-07-10T00:18:59.067" v="210"/>
          <ac:spMkLst>
            <pc:docMk/>
            <pc:sldMk cId="399318172" sldId="258"/>
            <ac:spMk id="1037" creationId="{08C9B587-E65E-4B52-B37C-ABEBB6E87928}"/>
          </ac:spMkLst>
        </pc:spChg>
        <pc:spChg chg="add del">
          <ac:chgData name="Deepsha Menghani" userId="9e574bb97e1bc8c1" providerId="LiveId" clId="{4494510A-D525-4C28-9DC8-2A92D567713B}" dt="2023-07-10T00:19:10.441" v="214" actId="26606"/>
          <ac:spMkLst>
            <pc:docMk/>
            <pc:sldMk cId="399318172" sldId="258"/>
            <ac:spMk id="1038" creationId="{55D4142C-5077-457F-A6AD-3FECFDB39685}"/>
          </ac:spMkLst>
        </pc:spChg>
        <pc:spChg chg="add del">
          <ac:chgData name="Deepsha Menghani" userId="9e574bb97e1bc8c1" providerId="LiveId" clId="{4494510A-D525-4C28-9DC8-2A92D567713B}" dt="2023-07-10T00:19:10.441" v="214" actId="26606"/>
          <ac:spMkLst>
            <pc:docMk/>
            <pc:sldMk cId="399318172" sldId="258"/>
            <ac:spMk id="1039" creationId="{7A5F0580-5EE9-419F-96EE-B6529EF6E7D0}"/>
          </ac:spMkLst>
        </pc:spChg>
        <pc:spChg chg="add del">
          <ac:chgData name="Deepsha Menghani" userId="9e574bb97e1bc8c1" providerId="LiveId" clId="{4494510A-D525-4C28-9DC8-2A92D567713B}" dt="2023-07-10T00:19:16.801" v="216" actId="26606"/>
          <ac:spMkLst>
            <pc:docMk/>
            <pc:sldMk cId="399318172" sldId="258"/>
            <ac:spMk id="1041" creationId="{8FC9BE17-9A7B-462D-AE50-3D8777387304}"/>
          </ac:spMkLst>
        </pc:spChg>
        <pc:spChg chg="add del">
          <ac:chgData name="Deepsha Menghani" userId="9e574bb97e1bc8c1" providerId="LiveId" clId="{4494510A-D525-4C28-9DC8-2A92D567713B}" dt="2023-07-10T00:19:16.801" v="216" actId="26606"/>
          <ac:spMkLst>
            <pc:docMk/>
            <pc:sldMk cId="399318172" sldId="258"/>
            <ac:spMk id="1042" creationId="{3EBE8569-6AEC-4B8C-8D53-2DE337CDBA65}"/>
          </ac:spMkLst>
        </pc:spChg>
        <pc:spChg chg="add del">
          <ac:chgData name="Deepsha Menghani" userId="9e574bb97e1bc8c1" providerId="LiveId" clId="{4494510A-D525-4C28-9DC8-2A92D567713B}" dt="2023-07-10T00:19:16.801" v="216" actId="26606"/>
          <ac:spMkLst>
            <pc:docMk/>
            <pc:sldMk cId="399318172" sldId="258"/>
            <ac:spMk id="1043" creationId="{55D4142C-5077-457F-A6AD-3FECFDB39685}"/>
          </ac:spMkLst>
        </pc:spChg>
        <pc:spChg chg="add del">
          <ac:chgData name="Deepsha Menghani" userId="9e574bb97e1bc8c1" providerId="LiveId" clId="{4494510A-D525-4C28-9DC8-2A92D567713B}" dt="2023-07-10T00:19:16.801" v="216" actId="26606"/>
          <ac:spMkLst>
            <pc:docMk/>
            <pc:sldMk cId="399318172" sldId="258"/>
            <ac:spMk id="1044" creationId="{7A5F0580-5EE9-419F-96EE-B6529EF6E7D0}"/>
          </ac:spMkLst>
        </pc:spChg>
        <pc:spChg chg="add del">
          <ac:chgData name="Deepsha Menghani" userId="9e574bb97e1bc8c1" providerId="LiveId" clId="{4494510A-D525-4C28-9DC8-2A92D567713B}" dt="2023-07-10T00:19:23.031" v="218" actId="26606"/>
          <ac:spMkLst>
            <pc:docMk/>
            <pc:sldMk cId="399318172" sldId="258"/>
            <ac:spMk id="1046" creationId="{B7BD7FCF-A254-4A97-A15C-319B67622677}"/>
          </ac:spMkLst>
        </pc:spChg>
        <pc:spChg chg="add del">
          <ac:chgData name="Deepsha Menghani" userId="9e574bb97e1bc8c1" providerId="LiveId" clId="{4494510A-D525-4C28-9DC8-2A92D567713B}" dt="2023-07-10T00:19:23.031" v="218" actId="26606"/>
          <ac:spMkLst>
            <pc:docMk/>
            <pc:sldMk cId="399318172" sldId="258"/>
            <ac:spMk id="1047" creationId="{52FFAF72-6204-4676-9C6F-9A4CC4D91805}"/>
          </ac:spMkLst>
        </pc:spChg>
        <pc:spChg chg="add">
          <ac:chgData name="Deepsha Menghani" userId="9e574bb97e1bc8c1" providerId="LiveId" clId="{4494510A-D525-4C28-9DC8-2A92D567713B}" dt="2023-07-10T00:19:23.047" v="219" actId="26606"/>
          <ac:spMkLst>
            <pc:docMk/>
            <pc:sldMk cId="399318172" sldId="258"/>
            <ac:spMk id="1049" creationId="{8A94871E-96FC-4ADE-815B-41A636E34F1A}"/>
          </ac:spMkLst>
        </pc:spChg>
        <pc:spChg chg="add">
          <ac:chgData name="Deepsha Menghani" userId="9e574bb97e1bc8c1" providerId="LiveId" clId="{4494510A-D525-4C28-9DC8-2A92D567713B}" dt="2023-07-10T00:19:23.047" v="219" actId="26606"/>
          <ac:spMkLst>
            <pc:docMk/>
            <pc:sldMk cId="399318172" sldId="258"/>
            <ac:spMk id="1050" creationId="{3FCFB1DE-0B7E-48CC-BA90-B2AB0889F9D6}"/>
          </ac:spMkLst>
        </pc:spChg>
        <pc:picChg chg="mod ord">
          <ac:chgData name="Deepsha Menghani" userId="9e574bb97e1bc8c1" providerId="LiveId" clId="{4494510A-D525-4C28-9DC8-2A92D567713B}" dt="2023-07-10T00:19:23.047" v="219" actId="26606"/>
          <ac:picMkLst>
            <pc:docMk/>
            <pc:sldMk cId="399318172" sldId="258"/>
            <ac:picMk id="1026" creationId="{5967E32C-B2DB-A0F1-B065-1DAA69DC2543}"/>
          </ac:picMkLst>
        </pc:picChg>
      </pc:sldChg>
      <pc:sldChg chg="addSp delSp modSp new mod">
        <pc:chgData name="Deepsha Menghani" userId="9e574bb97e1bc8c1" providerId="LiveId" clId="{4494510A-D525-4C28-9DC8-2A92D567713B}" dt="2023-07-26T02:20:19.179" v="5707" actId="1076"/>
        <pc:sldMkLst>
          <pc:docMk/>
          <pc:sldMk cId="1239648662" sldId="258"/>
        </pc:sldMkLst>
        <pc:spChg chg="del mod">
          <ac:chgData name="Deepsha Menghani" userId="9e574bb97e1bc8c1" providerId="LiveId" clId="{4494510A-D525-4C28-9DC8-2A92D567713B}" dt="2023-07-10T17:32:10.914" v="395" actId="478"/>
          <ac:spMkLst>
            <pc:docMk/>
            <pc:sldMk cId="1239648662" sldId="258"/>
            <ac:spMk id="2" creationId="{0FF3D280-9373-2231-F002-1952AD92080A}"/>
          </ac:spMkLst>
        </pc:spChg>
        <pc:spChg chg="mod">
          <ac:chgData name="Deepsha Menghani" userId="9e574bb97e1bc8c1" providerId="LiveId" clId="{4494510A-D525-4C28-9DC8-2A92D567713B}" dt="2023-07-26T02:20:19.179" v="5707" actId="1076"/>
          <ac:spMkLst>
            <pc:docMk/>
            <pc:sldMk cId="1239648662" sldId="258"/>
            <ac:spMk id="3" creationId="{E5EBDAAC-4880-EB26-D091-949A92DC9FF3}"/>
          </ac:spMkLst>
        </pc:spChg>
        <pc:spChg chg="mod">
          <ac:chgData name="Deepsha Menghani" userId="9e574bb97e1bc8c1" providerId="LiveId" clId="{4494510A-D525-4C28-9DC8-2A92D567713B}" dt="2023-07-10T16:52:06.760" v="374" actId="207"/>
          <ac:spMkLst>
            <pc:docMk/>
            <pc:sldMk cId="1239648662" sldId="258"/>
            <ac:spMk id="4" creationId="{24CB954A-8739-FB5E-C062-033C1A93BE73}"/>
          </ac:spMkLst>
        </pc:spChg>
        <pc:spChg chg="add del mod">
          <ac:chgData name="Deepsha Menghani" userId="9e574bb97e1bc8c1" providerId="LiveId" clId="{4494510A-D525-4C28-9DC8-2A92D567713B}" dt="2023-07-10T17:32:12.893" v="396" actId="478"/>
          <ac:spMkLst>
            <pc:docMk/>
            <pc:sldMk cId="1239648662" sldId="258"/>
            <ac:spMk id="8" creationId="{BEDC7FA8-A5AB-8C91-D3BB-0F5BA1338749}"/>
          </ac:spMkLst>
        </pc:spChg>
        <pc:picChg chg="add mod">
          <ac:chgData name="Deepsha Menghani" userId="9e574bb97e1bc8c1" providerId="LiveId" clId="{4494510A-D525-4C28-9DC8-2A92D567713B}" dt="2023-07-10T17:32:08.219" v="394" actId="1076"/>
          <ac:picMkLst>
            <pc:docMk/>
            <pc:sldMk cId="1239648662" sldId="258"/>
            <ac:picMk id="6" creationId="{CF4B9822-5B77-0732-9085-BB86C2D26A8B}"/>
          </ac:picMkLst>
        </pc:picChg>
      </pc:sldChg>
      <pc:sldChg chg="addSp delSp modSp add mod setBg delDesignElem">
        <pc:chgData name="Deepsha Menghani" userId="9e574bb97e1bc8c1" providerId="LiveId" clId="{4494510A-D525-4C28-9DC8-2A92D567713B}" dt="2023-07-10T21:50:21.271" v="522" actId="26606"/>
        <pc:sldMkLst>
          <pc:docMk/>
          <pc:sldMk cId="4170202403" sldId="259"/>
        </pc:sldMkLst>
        <pc:spChg chg="mod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3" creationId="{10953B68-F173-7427-0146-1009926826AC}"/>
          </ac:spMkLst>
        </pc:spChg>
        <pc:spChg chg="mod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5" creationId="{B75D2592-E562-74D5-940F-F59C90CE8252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28" creationId="{0671A8AE-40A1-4631-A6B8-581AFF065482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29" creationId="{AB58EF07-17C2-48CF-ABB0-EEF1F17CB8F0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30" creationId="{AF2F604E-43BE-4DC3-B983-E071523364F8}"/>
          </ac:spMkLst>
        </pc:spChg>
        <pc:spChg chg="del">
          <ac:chgData name="Deepsha Menghani" userId="9e574bb97e1bc8c1" providerId="LiveId" clId="{4494510A-D525-4C28-9DC8-2A92D567713B}" dt="2023-07-10T00:22:32.231" v="255"/>
          <ac:spMkLst>
            <pc:docMk/>
            <pc:sldMk cId="4170202403" sldId="259"/>
            <ac:spMk id="1031" creationId="{0671A8AE-40A1-4631-A6B8-581AFF065482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32" creationId="{08C9B587-E65E-4B52-B37C-ABEBB6E87928}"/>
          </ac:spMkLst>
        </pc:spChg>
        <pc:spChg chg="del">
          <ac:chgData name="Deepsha Menghani" userId="9e574bb97e1bc8c1" providerId="LiveId" clId="{4494510A-D525-4C28-9DC8-2A92D567713B}" dt="2023-07-10T00:22:32.231" v="255"/>
          <ac:spMkLst>
            <pc:docMk/>
            <pc:sldMk cId="4170202403" sldId="259"/>
            <ac:spMk id="1033" creationId="{AB58EF07-17C2-48CF-ABB0-EEF1F17CB8F0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34" creationId="{0671A8AE-40A1-4631-A6B8-581AFF065482}"/>
          </ac:spMkLst>
        </pc:spChg>
        <pc:spChg chg="del">
          <ac:chgData name="Deepsha Menghani" userId="9e574bb97e1bc8c1" providerId="LiveId" clId="{4494510A-D525-4C28-9DC8-2A92D567713B}" dt="2023-07-10T00:22:32.231" v="255"/>
          <ac:spMkLst>
            <pc:docMk/>
            <pc:sldMk cId="4170202403" sldId="259"/>
            <ac:spMk id="1035" creationId="{AF2F604E-43BE-4DC3-B983-E071523364F8}"/>
          </ac:spMkLst>
        </pc:spChg>
        <pc:spChg chg="del">
          <ac:chgData name="Deepsha Menghani" userId="9e574bb97e1bc8c1" providerId="LiveId" clId="{4494510A-D525-4C28-9DC8-2A92D567713B}" dt="2023-07-10T00:22:32.231" v="255"/>
          <ac:spMkLst>
            <pc:docMk/>
            <pc:sldMk cId="4170202403" sldId="259"/>
            <ac:spMk id="1037" creationId="{08C9B587-E65E-4B52-B37C-ABEBB6E87928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39" creationId="{AB58EF07-17C2-48CF-ABB0-EEF1F17CB8F0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41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10T21:50:21.271" v="522" actId="26606"/>
          <ac:spMkLst>
            <pc:docMk/>
            <pc:sldMk cId="4170202403" sldId="259"/>
            <ac:spMk id="1043" creationId="{08C9B587-E65E-4B52-B37C-ABEBB6E87928}"/>
          </ac:spMkLst>
        </pc:spChg>
        <pc:picChg chg="add del mod">
          <ac:chgData name="Deepsha Menghani" userId="9e574bb97e1bc8c1" providerId="LiveId" clId="{4494510A-D525-4C28-9DC8-2A92D567713B}" dt="2023-07-10T21:50:20.163" v="521" actId="478"/>
          <ac:picMkLst>
            <pc:docMk/>
            <pc:sldMk cId="4170202403" sldId="259"/>
            <ac:picMk id="4" creationId="{8044203B-4F21-2CB9-7CC3-B0C1AD29B884}"/>
          </ac:picMkLst>
        </pc:picChg>
        <pc:picChg chg="mod">
          <ac:chgData name="Deepsha Menghani" userId="9e574bb97e1bc8c1" providerId="LiveId" clId="{4494510A-D525-4C28-9DC8-2A92D567713B}" dt="2023-07-10T00:23:00.446" v="256" actId="207"/>
          <ac:picMkLst>
            <pc:docMk/>
            <pc:sldMk cId="4170202403" sldId="259"/>
            <ac:picMk id="1026" creationId="{5967E32C-B2DB-A0F1-B065-1DAA69DC2543}"/>
          </ac:picMkLst>
        </pc:picChg>
      </pc:sldChg>
      <pc:sldChg chg="new del">
        <pc:chgData name="Deepsha Menghani" userId="9e574bb97e1bc8c1" providerId="LiveId" clId="{4494510A-D525-4C28-9DC8-2A92D567713B}" dt="2023-07-10T16:52:04.610" v="371" actId="680"/>
        <pc:sldMkLst>
          <pc:docMk/>
          <pc:sldMk cId="356442653" sldId="260"/>
        </pc:sldMkLst>
      </pc:sldChg>
      <pc:sldChg chg="addSp delSp modSp new del mod setBg">
        <pc:chgData name="Deepsha Menghani" userId="9e574bb97e1bc8c1" providerId="LiveId" clId="{4494510A-D525-4C28-9DC8-2A92D567713B}" dt="2023-07-21T00:12:04.605" v="5046" actId="47"/>
        <pc:sldMkLst>
          <pc:docMk/>
          <pc:sldMk cId="890077530" sldId="260"/>
        </pc:sldMkLst>
        <pc:spChg chg="del">
          <ac:chgData name="Deepsha Menghani" userId="9e574bb97e1bc8c1" providerId="LiveId" clId="{4494510A-D525-4C28-9DC8-2A92D567713B}" dt="2023-07-10T17:02:16.339" v="376" actId="478"/>
          <ac:spMkLst>
            <pc:docMk/>
            <pc:sldMk cId="890077530" sldId="260"/>
            <ac:spMk id="2" creationId="{F7391CDB-51FE-5438-93EE-9BD4C8C6059E}"/>
          </ac:spMkLst>
        </pc:spChg>
        <pc:spChg chg="del">
          <ac:chgData name="Deepsha Menghani" userId="9e574bb97e1bc8c1" providerId="LiveId" clId="{4494510A-D525-4C28-9DC8-2A92D567713B}" dt="2023-07-10T17:02:16.339" v="376" actId="478"/>
          <ac:spMkLst>
            <pc:docMk/>
            <pc:sldMk cId="890077530" sldId="260"/>
            <ac:spMk id="3" creationId="{EB17656E-5ED6-B5BF-B819-7EEAE351F25D}"/>
          </ac:spMkLst>
        </pc:spChg>
        <pc:spChg chg="del">
          <ac:chgData name="Deepsha Menghani" userId="9e574bb97e1bc8c1" providerId="LiveId" clId="{4494510A-D525-4C28-9DC8-2A92D567713B}" dt="2023-07-10T17:02:16.339" v="376" actId="478"/>
          <ac:spMkLst>
            <pc:docMk/>
            <pc:sldMk cId="890077530" sldId="260"/>
            <ac:spMk id="4" creationId="{607D0E04-AC09-CAAB-6DB6-B08192A14C9E}"/>
          </ac:spMkLst>
        </pc:spChg>
        <pc:spChg chg="add del">
          <ac:chgData name="Deepsha Menghani" userId="9e574bb97e1bc8c1" providerId="LiveId" clId="{4494510A-D525-4C28-9DC8-2A92D567713B}" dt="2023-07-10T23:02:26.863" v="573" actId="26606"/>
          <ac:spMkLst>
            <pc:docMk/>
            <pc:sldMk cId="890077530" sldId="260"/>
            <ac:spMk id="21" creationId="{4F7B9026-36AD-42E4-B172-8D68F3A339B4}"/>
          </ac:spMkLst>
        </pc:spChg>
        <pc:spChg chg="add del">
          <ac:chgData name="Deepsha Menghani" userId="9e574bb97e1bc8c1" providerId="LiveId" clId="{4494510A-D525-4C28-9DC8-2A92D567713B}" dt="2023-07-10T23:06:15.264" v="665" actId="478"/>
          <ac:spMkLst>
            <pc:docMk/>
            <pc:sldMk cId="890077530" sldId="260"/>
            <ac:spMk id="29" creationId="{4F7B9026-36AD-42E4-B172-8D68F3A339B4}"/>
          </ac:spMkLst>
        </pc:spChg>
        <pc:picChg chg="add del mod">
          <ac:chgData name="Deepsha Menghani" userId="9e574bb97e1bc8c1" providerId="LiveId" clId="{4494510A-D525-4C28-9DC8-2A92D567713B}" dt="2023-07-10T17:06:16.546" v="383" actId="478"/>
          <ac:picMkLst>
            <pc:docMk/>
            <pc:sldMk cId="890077530" sldId="260"/>
            <ac:picMk id="6" creationId="{DB655DC1-DBE8-3A5A-A17E-33B4BA503E36}"/>
          </ac:picMkLst>
        </pc:picChg>
        <pc:picChg chg="add del mod ord">
          <ac:chgData name="Deepsha Menghani" userId="9e574bb97e1bc8c1" providerId="LiveId" clId="{4494510A-D525-4C28-9DC8-2A92D567713B}" dt="2023-07-10T23:06:15.264" v="665" actId="478"/>
          <ac:picMkLst>
            <pc:docMk/>
            <pc:sldMk cId="890077530" sldId="260"/>
            <ac:picMk id="8" creationId="{D9159402-A766-1A67-7FD6-DDBA1519DED5}"/>
          </ac:picMkLst>
        </pc:picChg>
        <pc:picChg chg="add del mod ord">
          <ac:chgData name="Deepsha Menghani" userId="9e574bb97e1bc8c1" providerId="LiveId" clId="{4494510A-D525-4C28-9DC8-2A92D567713B}" dt="2023-07-10T23:06:15.264" v="665" actId="478"/>
          <ac:picMkLst>
            <pc:docMk/>
            <pc:sldMk cId="890077530" sldId="260"/>
            <ac:picMk id="10" creationId="{A628DCE2-E848-E755-262E-A5FD7DA5DD47}"/>
          </ac:picMkLst>
        </pc:picChg>
        <pc:picChg chg="add del mod ord">
          <ac:chgData name="Deepsha Menghani" userId="9e574bb97e1bc8c1" providerId="LiveId" clId="{4494510A-D525-4C28-9DC8-2A92D567713B}" dt="2023-07-10T23:06:15.264" v="665" actId="478"/>
          <ac:picMkLst>
            <pc:docMk/>
            <pc:sldMk cId="890077530" sldId="260"/>
            <ac:picMk id="12" creationId="{17D08C28-1620-9DD8-1918-1A27B93C20C3}"/>
          </ac:picMkLst>
        </pc:picChg>
        <pc:cxnChg chg="add del">
          <ac:chgData name="Deepsha Menghani" userId="9e574bb97e1bc8c1" providerId="LiveId" clId="{4494510A-D525-4C28-9DC8-2A92D567713B}" dt="2023-07-10T23:02:22.844" v="571" actId="26606"/>
          <ac:cxnSpMkLst>
            <pc:docMk/>
            <pc:sldMk cId="890077530" sldId="260"/>
            <ac:cxnSpMk id="17" creationId="{DCD67800-37AC-4E14-89B0-F79DCB3FB86D}"/>
          </ac:cxnSpMkLst>
        </pc:cxnChg>
        <pc:cxnChg chg="add del">
          <ac:chgData name="Deepsha Menghani" userId="9e574bb97e1bc8c1" providerId="LiveId" clId="{4494510A-D525-4C28-9DC8-2A92D567713B}" dt="2023-07-10T23:02:22.844" v="571" actId="26606"/>
          <ac:cxnSpMkLst>
            <pc:docMk/>
            <pc:sldMk cId="890077530" sldId="260"/>
            <ac:cxnSpMk id="19" creationId="{20F1788F-A5AE-4188-8274-F7F2E3833ECD}"/>
          </ac:cxnSpMkLst>
        </pc:cxnChg>
        <pc:cxnChg chg="add del">
          <ac:chgData name="Deepsha Menghani" userId="9e574bb97e1bc8c1" providerId="LiveId" clId="{4494510A-D525-4C28-9DC8-2A92D567713B}" dt="2023-07-10T23:02:49.942" v="578" actId="26606"/>
          <ac:cxnSpMkLst>
            <pc:docMk/>
            <pc:sldMk cId="890077530" sldId="260"/>
            <ac:cxnSpMk id="23" creationId="{DCD67800-37AC-4E14-89B0-F79DCB3FB86D}"/>
          </ac:cxnSpMkLst>
        </pc:cxnChg>
        <pc:cxnChg chg="add del">
          <ac:chgData name="Deepsha Menghani" userId="9e574bb97e1bc8c1" providerId="LiveId" clId="{4494510A-D525-4C28-9DC8-2A92D567713B}" dt="2023-07-10T23:02:49.942" v="578" actId="26606"/>
          <ac:cxnSpMkLst>
            <pc:docMk/>
            <pc:sldMk cId="890077530" sldId="260"/>
            <ac:cxnSpMk id="24" creationId="{20F1788F-A5AE-4188-8274-F7F2E3833ECD}"/>
          </ac:cxnSpMkLst>
        </pc:cxnChg>
      </pc:sldChg>
      <pc:sldChg chg="addSp delSp modSp add del mod setBg delDesignElem">
        <pc:chgData name="Deepsha Menghani" userId="9e574bb97e1bc8c1" providerId="LiveId" clId="{4494510A-D525-4C28-9DC8-2A92D567713B}" dt="2023-07-10T00:27:33.338" v="317" actId="47"/>
        <pc:sldMkLst>
          <pc:docMk/>
          <pc:sldMk cId="2978818003" sldId="260"/>
        </pc:sldMkLst>
        <pc:spChg chg="mod">
          <ac:chgData name="Deepsha Menghani" userId="9e574bb97e1bc8c1" providerId="LiveId" clId="{4494510A-D525-4C28-9DC8-2A92D567713B}" dt="2023-07-10T00:26:30.122" v="310" actId="26606"/>
          <ac:spMkLst>
            <pc:docMk/>
            <pc:sldMk cId="2978818003" sldId="260"/>
            <ac:spMk id="3" creationId="{10953B68-F173-7427-0146-1009926826AC}"/>
          </ac:spMkLst>
        </pc:spChg>
        <pc:spChg chg="mod">
          <ac:chgData name="Deepsha Menghani" userId="9e574bb97e1bc8c1" providerId="LiveId" clId="{4494510A-D525-4C28-9DC8-2A92D567713B}" dt="2023-07-10T00:26:30.122" v="310" actId="26606"/>
          <ac:spMkLst>
            <pc:docMk/>
            <pc:sldMk cId="2978818003" sldId="260"/>
            <ac:spMk id="15" creationId="{B75D2592-E562-74D5-940F-F59C90CE8252}"/>
          </ac:spMkLst>
        </pc:spChg>
        <pc:spChg chg="del">
          <ac:chgData name="Deepsha Menghani" userId="9e574bb97e1bc8c1" providerId="LiveId" clId="{4494510A-D525-4C28-9DC8-2A92D567713B}" dt="2023-07-10T00:25:14.692" v="303"/>
          <ac:spMkLst>
            <pc:docMk/>
            <pc:sldMk cId="2978818003" sldId="260"/>
            <ac:spMk id="1028" creationId="{0671A8AE-40A1-4631-A6B8-581AFF065482}"/>
          </ac:spMkLst>
        </pc:spChg>
        <pc:spChg chg="del">
          <ac:chgData name="Deepsha Menghani" userId="9e574bb97e1bc8c1" providerId="LiveId" clId="{4494510A-D525-4C28-9DC8-2A92D567713B}" dt="2023-07-10T00:25:14.692" v="303"/>
          <ac:spMkLst>
            <pc:docMk/>
            <pc:sldMk cId="2978818003" sldId="260"/>
            <ac:spMk id="1029" creationId="{AB58EF07-17C2-48CF-ABB0-EEF1F17CB8F0}"/>
          </ac:spMkLst>
        </pc:spChg>
        <pc:spChg chg="del">
          <ac:chgData name="Deepsha Menghani" userId="9e574bb97e1bc8c1" providerId="LiveId" clId="{4494510A-D525-4C28-9DC8-2A92D567713B}" dt="2023-07-10T00:25:14.692" v="303"/>
          <ac:spMkLst>
            <pc:docMk/>
            <pc:sldMk cId="2978818003" sldId="260"/>
            <ac:spMk id="1030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10T00:26:08.303" v="307" actId="26606"/>
          <ac:spMkLst>
            <pc:docMk/>
            <pc:sldMk cId="2978818003" sldId="260"/>
            <ac:spMk id="1031" creationId="{22A397E7-BF60-45B2-84C7-B074B76C37A7}"/>
          </ac:spMkLst>
        </pc:spChg>
        <pc:spChg chg="del">
          <ac:chgData name="Deepsha Menghani" userId="9e574bb97e1bc8c1" providerId="LiveId" clId="{4494510A-D525-4C28-9DC8-2A92D567713B}" dt="2023-07-10T00:25:14.692" v="303"/>
          <ac:spMkLst>
            <pc:docMk/>
            <pc:sldMk cId="2978818003" sldId="260"/>
            <ac:spMk id="1032" creationId="{08C9B587-E65E-4B52-B37C-ABEBB6E87928}"/>
          </ac:spMkLst>
        </pc:spChg>
        <pc:spChg chg="add del">
          <ac:chgData name="Deepsha Menghani" userId="9e574bb97e1bc8c1" providerId="LiveId" clId="{4494510A-D525-4C28-9DC8-2A92D567713B}" dt="2023-07-10T00:26:08.303" v="307" actId="26606"/>
          <ac:spMkLst>
            <pc:docMk/>
            <pc:sldMk cId="2978818003" sldId="260"/>
            <ac:spMk id="1033" creationId="{890DEF05-784E-4B61-89E4-04C4ECF4E5A0}"/>
          </ac:spMkLst>
        </pc:spChg>
        <pc:spChg chg="add del">
          <ac:chgData name="Deepsha Menghani" userId="9e574bb97e1bc8c1" providerId="LiveId" clId="{4494510A-D525-4C28-9DC8-2A92D567713B}" dt="2023-07-10T00:26:30.099" v="309" actId="26606"/>
          <ac:spMkLst>
            <pc:docMk/>
            <pc:sldMk cId="2978818003" sldId="260"/>
            <ac:spMk id="1037" creationId="{16A15A88-001A-4EEF-8984-D87E643599AB}"/>
          </ac:spMkLst>
        </pc:spChg>
        <pc:spChg chg="add">
          <ac:chgData name="Deepsha Menghani" userId="9e574bb97e1bc8c1" providerId="LiveId" clId="{4494510A-D525-4C28-9DC8-2A92D567713B}" dt="2023-07-10T00:26:30.122" v="310" actId="26606"/>
          <ac:spMkLst>
            <pc:docMk/>
            <pc:sldMk cId="2978818003" sldId="260"/>
            <ac:spMk id="1041" creationId="{5964CBE2-084A-47DF-A704-CF5F6217B569}"/>
          </ac:spMkLst>
        </pc:spChg>
        <pc:grpChg chg="add del">
          <ac:chgData name="Deepsha Menghani" userId="9e574bb97e1bc8c1" providerId="LiveId" clId="{4494510A-D525-4C28-9DC8-2A92D567713B}" dt="2023-07-10T00:26:30.099" v="309" actId="26606"/>
          <ac:grpSpMkLst>
            <pc:docMk/>
            <pc:sldMk cId="2978818003" sldId="260"/>
            <ac:grpSpMk id="1038" creationId="{A7900967-84CA-47B4-9F1C-E787BAC1496A}"/>
          </ac:grpSpMkLst>
        </pc:grpChg>
        <pc:grpChg chg="add">
          <ac:chgData name="Deepsha Menghani" userId="9e574bb97e1bc8c1" providerId="LiveId" clId="{4494510A-D525-4C28-9DC8-2A92D567713B}" dt="2023-07-10T00:26:30.122" v="310" actId="26606"/>
          <ac:grpSpMkLst>
            <pc:docMk/>
            <pc:sldMk cId="2978818003" sldId="260"/>
            <ac:grpSpMk id="1042" creationId="{9523617D-D84A-4054-95AA-9F89131D5FBB}"/>
          </ac:grpSpMkLst>
        </pc:grpChg>
        <pc:picChg chg="mod ord">
          <ac:chgData name="Deepsha Menghani" userId="9e574bb97e1bc8c1" providerId="LiveId" clId="{4494510A-D525-4C28-9DC8-2A92D567713B}" dt="2023-07-10T00:26:30.122" v="310" actId="26606"/>
          <ac:picMkLst>
            <pc:docMk/>
            <pc:sldMk cId="2978818003" sldId="260"/>
            <ac:picMk id="1026" creationId="{5967E32C-B2DB-A0F1-B065-1DAA69DC2543}"/>
          </ac:picMkLst>
        </pc:picChg>
        <pc:cxnChg chg="add del">
          <ac:chgData name="Deepsha Menghani" userId="9e574bb97e1bc8c1" providerId="LiveId" clId="{4494510A-D525-4C28-9DC8-2A92D567713B}" dt="2023-07-10T00:26:08.303" v="307" actId="26606"/>
          <ac:cxnSpMkLst>
            <pc:docMk/>
            <pc:sldMk cId="2978818003" sldId="260"/>
            <ac:cxnSpMk id="1035" creationId="{C41BAEC7-F7B0-4224-8B18-8F74B7D87F0B}"/>
          </ac:cxnSpMkLst>
        </pc:cxnChg>
      </pc:sldChg>
      <pc:sldChg chg="addSp delSp modSp new mod modNotesTx">
        <pc:chgData name="Deepsha Menghani" userId="9e574bb97e1bc8c1" providerId="LiveId" clId="{4494510A-D525-4C28-9DC8-2A92D567713B}" dt="2023-07-26T02:19:36.742" v="5694" actId="20577"/>
        <pc:sldMkLst>
          <pc:docMk/>
          <pc:sldMk cId="2490636308" sldId="261"/>
        </pc:sldMkLst>
        <pc:spChg chg="mod">
          <ac:chgData name="Deepsha Menghani" userId="9e574bb97e1bc8c1" providerId="LiveId" clId="{4494510A-D525-4C28-9DC8-2A92D567713B}" dt="2023-07-10T23:04:23.637" v="614" actId="20577"/>
          <ac:spMkLst>
            <pc:docMk/>
            <pc:sldMk cId="2490636308" sldId="261"/>
            <ac:spMk id="2" creationId="{703519A7-3BB4-EA05-92C7-0908F209C569}"/>
          </ac:spMkLst>
        </pc:spChg>
        <pc:spChg chg="del">
          <ac:chgData name="Deepsha Menghani" userId="9e574bb97e1bc8c1" providerId="LiveId" clId="{4494510A-D525-4C28-9DC8-2A92D567713B}" dt="2023-07-10T17:33:32.930" v="459" actId="478"/>
          <ac:spMkLst>
            <pc:docMk/>
            <pc:sldMk cId="2490636308" sldId="261"/>
            <ac:spMk id="3" creationId="{590F1766-F8F1-FE67-1D2C-8935DE770876}"/>
          </ac:spMkLst>
        </pc:spChg>
        <pc:picChg chg="add mod">
          <ac:chgData name="Deepsha Menghani" userId="9e574bb97e1bc8c1" providerId="LiveId" clId="{4494510A-D525-4C28-9DC8-2A92D567713B}" dt="2023-07-10T21:52:20.908" v="561" actId="1440"/>
          <ac:picMkLst>
            <pc:docMk/>
            <pc:sldMk cId="2490636308" sldId="261"/>
            <ac:picMk id="6" creationId="{B0C23D48-B03E-4BC9-8083-136A1941C2A4}"/>
          </ac:picMkLst>
        </pc:picChg>
        <pc:picChg chg="add mod">
          <ac:chgData name="Deepsha Menghani" userId="9e574bb97e1bc8c1" providerId="LiveId" clId="{4494510A-D525-4C28-9DC8-2A92D567713B}" dt="2023-07-10T21:52:41.406" v="564" actId="1076"/>
          <ac:picMkLst>
            <pc:docMk/>
            <pc:sldMk cId="2490636308" sldId="261"/>
            <ac:picMk id="8" creationId="{B36D98EA-25BD-833E-360B-EA6C53C57E48}"/>
          </ac:picMkLst>
        </pc:picChg>
      </pc:sldChg>
      <pc:sldChg chg="addSp delSp modSp add del mod setBg delDesignElem">
        <pc:chgData name="Deepsha Menghani" userId="9e574bb97e1bc8c1" providerId="LiveId" clId="{4494510A-D525-4C28-9DC8-2A92D567713B}" dt="2023-07-10T00:27:33.997" v="318" actId="47"/>
        <pc:sldMkLst>
          <pc:docMk/>
          <pc:sldMk cId="2589752795" sldId="261"/>
        </pc:sldMkLst>
        <pc:spChg chg="mod">
          <ac:chgData name="Deepsha Menghani" userId="9e574bb97e1bc8c1" providerId="LiveId" clId="{4494510A-D525-4C28-9DC8-2A92D567713B}" dt="2023-07-10T00:26:46.539" v="313" actId="26606"/>
          <ac:spMkLst>
            <pc:docMk/>
            <pc:sldMk cId="2589752795" sldId="261"/>
            <ac:spMk id="3" creationId="{10953B68-F173-7427-0146-1009926826AC}"/>
          </ac:spMkLst>
        </pc:spChg>
        <pc:spChg chg="mod">
          <ac:chgData name="Deepsha Menghani" userId="9e574bb97e1bc8c1" providerId="LiveId" clId="{4494510A-D525-4C28-9DC8-2A92D567713B}" dt="2023-07-10T00:26:46.539" v="313" actId="26606"/>
          <ac:spMkLst>
            <pc:docMk/>
            <pc:sldMk cId="2589752795" sldId="261"/>
            <ac:spMk id="15" creationId="{B75D2592-E562-74D5-940F-F59C90CE8252}"/>
          </ac:spMkLst>
        </pc:spChg>
        <pc:spChg chg="del">
          <ac:chgData name="Deepsha Menghani" userId="9e574bb97e1bc8c1" providerId="LiveId" clId="{4494510A-D525-4C28-9DC8-2A92D567713B}" dt="2023-07-10T00:25:15.604" v="305"/>
          <ac:spMkLst>
            <pc:docMk/>
            <pc:sldMk cId="2589752795" sldId="261"/>
            <ac:spMk id="1028" creationId="{0671A8AE-40A1-4631-A6B8-581AFF065482}"/>
          </ac:spMkLst>
        </pc:spChg>
        <pc:spChg chg="del">
          <ac:chgData name="Deepsha Menghani" userId="9e574bb97e1bc8c1" providerId="LiveId" clId="{4494510A-D525-4C28-9DC8-2A92D567713B}" dt="2023-07-10T00:25:15.604" v="305"/>
          <ac:spMkLst>
            <pc:docMk/>
            <pc:sldMk cId="2589752795" sldId="261"/>
            <ac:spMk id="1029" creationId="{AB58EF07-17C2-48CF-ABB0-EEF1F17CB8F0}"/>
          </ac:spMkLst>
        </pc:spChg>
        <pc:spChg chg="del">
          <ac:chgData name="Deepsha Menghani" userId="9e574bb97e1bc8c1" providerId="LiveId" clId="{4494510A-D525-4C28-9DC8-2A92D567713B}" dt="2023-07-10T00:25:15.604" v="305"/>
          <ac:spMkLst>
            <pc:docMk/>
            <pc:sldMk cId="2589752795" sldId="261"/>
            <ac:spMk id="1030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10T00:26:46.492" v="312" actId="26606"/>
          <ac:spMkLst>
            <pc:docMk/>
            <pc:sldMk cId="2589752795" sldId="261"/>
            <ac:spMk id="1031" creationId="{22A397E7-BF60-45B2-84C7-B074B76C37A7}"/>
          </ac:spMkLst>
        </pc:spChg>
        <pc:spChg chg="del">
          <ac:chgData name="Deepsha Menghani" userId="9e574bb97e1bc8c1" providerId="LiveId" clId="{4494510A-D525-4C28-9DC8-2A92D567713B}" dt="2023-07-10T00:25:15.604" v="305"/>
          <ac:spMkLst>
            <pc:docMk/>
            <pc:sldMk cId="2589752795" sldId="261"/>
            <ac:spMk id="1032" creationId="{08C9B587-E65E-4B52-B37C-ABEBB6E87928}"/>
          </ac:spMkLst>
        </pc:spChg>
        <pc:spChg chg="add del">
          <ac:chgData name="Deepsha Menghani" userId="9e574bb97e1bc8c1" providerId="LiveId" clId="{4494510A-D525-4C28-9DC8-2A92D567713B}" dt="2023-07-10T00:26:46.492" v="312" actId="26606"/>
          <ac:spMkLst>
            <pc:docMk/>
            <pc:sldMk cId="2589752795" sldId="261"/>
            <ac:spMk id="1033" creationId="{890DEF05-784E-4B61-89E4-04C4ECF4E5A0}"/>
          </ac:spMkLst>
        </pc:spChg>
        <pc:spChg chg="add">
          <ac:chgData name="Deepsha Menghani" userId="9e574bb97e1bc8c1" providerId="LiveId" clId="{4494510A-D525-4C28-9DC8-2A92D567713B}" dt="2023-07-10T00:26:46.539" v="313" actId="26606"/>
          <ac:spMkLst>
            <pc:docMk/>
            <pc:sldMk cId="2589752795" sldId="261"/>
            <ac:spMk id="1040" creationId="{9B37791B-B040-4694-BFDC-8DD132D86E8E}"/>
          </ac:spMkLst>
        </pc:spChg>
        <pc:grpChg chg="add">
          <ac:chgData name="Deepsha Menghani" userId="9e574bb97e1bc8c1" providerId="LiveId" clId="{4494510A-D525-4C28-9DC8-2A92D567713B}" dt="2023-07-10T00:26:46.539" v="313" actId="26606"/>
          <ac:grpSpMkLst>
            <pc:docMk/>
            <pc:sldMk cId="2589752795" sldId="261"/>
            <ac:grpSpMk id="1041" creationId="{59A59B10-9D94-4C5B-8BF0-95928DCEB198}"/>
          </ac:grpSpMkLst>
        </pc:grpChg>
        <pc:picChg chg="mod">
          <ac:chgData name="Deepsha Menghani" userId="9e574bb97e1bc8c1" providerId="LiveId" clId="{4494510A-D525-4C28-9DC8-2A92D567713B}" dt="2023-07-10T00:26:52.485" v="314" actId="27614"/>
          <ac:picMkLst>
            <pc:docMk/>
            <pc:sldMk cId="2589752795" sldId="261"/>
            <ac:picMk id="1026" creationId="{5967E32C-B2DB-A0F1-B065-1DAA69DC2543}"/>
          </ac:picMkLst>
        </pc:picChg>
        <pc:cxnChg chg="add del">
          <ac:chgData name="Deepsha Menghani" userId="9e574bb97e1bc8c1" providerId="LiveId" clId="{4494510A-D525-4C28-9DC8-2A92D567713B}" dt="2023-07-10T00:26:46.492" v="312" actId="26606"/>
          <ac:cxnSpMkLst>
            <pc:docMk/>
            <pc:sldMk cId="2589752795" sldId="261"/>
            <ac:cxnSpMk id="1035" creationId="{C41BAEC7-F7B0-4224-8B18-8F74B7D87F0B}"/>
          </ac:cxnSpMkLst>
        </pc:cxnChg>
      </pc:sldChg>
      <pc:sldChg chg="addSp delSp modSp add mod">
        <pc:chgData name="Deepsha Menghani" userId="9e574bb97e1bc8c1" providerId="LiveId" clId="{4494510A-D525-4C28-9DC8-2A92D567713B}" dt="2023-07-11T02:24:39.293" v="1036" actId="20577"/>
        <pc:sldMkLst>
          <pc:docMk/>
          <pc:sldMk cId="640213876" sldId="262"/>
        </pc:sldMkLst>
        <pc:spChg chg="mod">
          <ac:chgData name="Deepsha Menghani" userId="9e574bb97e1bc8c1" providerId="LiveId" clId="{4494510A-D525-4C28-9DC8-2A92D567713B}" dt="2023-07-11T02:24:39.293" v="1036" actId="20577"/>
          <ac:spMkLst>
            <pc:docMk/>
            <pc:sldMk cId="640213876" sldId="262"/>
            <ac:spMk id="2" creationId="{703519A7-3BB4-EA05-92C7-0908F209C569}"/>
          </ac:spMkLst>
        </pc:spChg>
        <pc:spChg chg="add del mod">
          <ac:chgData name="Deepsha Menghani" userId="9e574bb97e1bc8c1" providerId="LiveId" clId="{4494510A-D525-4C28-9DC8-2A92D567713B}" dt="2023-07-10T23:03:15.363" v="584"/>
          <ac:spMkLst>
            <pc:docMk/>
            <pc:sldMk cId="640213876" sldId="262"/>
            <ac:spMk id="3" creationId="{0E5B6488-056C-D760-BDFC-5804606844F9}"/>
          </ac:spMkLst>
        </pc:spChg>
        <pc:spChg chg="mod">
          <ac:chgData name="Deepsha Menghani" userId="9e574bb97e1bc8c1" providerId="LiveId" clId="{4494510A-D525-4C28-9DC8-2A92D567713B}" dt="2023-07-10T23:03:38.723" v="587" actId="14100"/>
          <ac:spMkLst>
            <pc:docMk/>
            <pc:sldMk cId="640213876" sldId="262"/>
            <ac:spMk id="4" creationId="{9CABB073-2F21-6764-422E-9FF1C4C8C6DC}"/>
          </ac:spMkLst>
        </pc:spChg>
        <pc:spChg chg="add del mod">
          <ac:chgData name="Deepsha Menghani" userId="9e574bb97e1bc8c1" providerId="LiveId" clId="{4494510A-D525-4C28-9DC8-2A92D567713B}" dt="2023-07-10T23:03:39.667" v="588"/>
          <ac:spMkLst>
            <pc:docMk/>
            <pc:sldMk cId="640213876" sldId="262"/>
            <ac:spMk id="9" creationId="{247C7E25-AF84-2C77-E78C-36D9C7CCECB0}"/>
          </ac:spMkLst>
        </pc:spChg>
        <pc:picChg chg="add del mod">
          <ac:chgData name="Deepsha Menghani" userId="9e574bb97e1bc8c1" providerId="LiveId" clId="{4494510A-D525-4C28-9DC8-2A92D567713B}" dt="2023-07-10T23:03:15.363" v="584"/>
          <ac:picMkLst>
            <pc:docMk/>
            <pc:sldMk cId="640213876" sldId="262"/>
            <ac:picMk id="5" creationId="{24B354A0-75A1-76D5-E645-BD5FAC5A70A2}"/>
          </ac:picMkLst>
        </pc:picChg>
        <pc:picChg chg="del">
          <ac:chgData name="Deepsha Menghani" userId="9e574bb97e1bc8c1" providerId="LiveId" clId="{4494510A-D525-4C28-9DC8-2A92D567713B}" dt="2023-07-10T23:03:13.234" v="582" actId="478"/>
          <ac:picMkLst>
            <pc:docMk/>
            <pc:sldMk cId="640213876" sldId="262"/>
            <ac:picMk id="6" creationId="{B0C23D48-B03E-4BC9-8083-136A1941C2A4}"/>
          </ac:picMkLst>
        </pc:picChg>
        <pc:picChg chg="add del mod">
          <ac:chgData name="Deepsha Menghani" userId="9e574bb97e1bc8c1" providerId="LiveId" clId="{4494510A-D525-4C28-9DC8-2A92D567713B}" dt="2023-07-10T23:03:15.363" v="584"/>
          <ac:picMkLst>
            <pc:docMk/>
            <pc:sldMk cId="640213876" sldId="262"/>
            <ac:picMk id="7" creationId="{48BC4C91-B752-F51D-3E29-60D52F14717F}"/>
          </ac:picMkLst>
        </pc:picChg>
        <pc:picChg chg="add del mod">
          <ac:chgData name="Deepsha Menghani" userId="9e574bb97e1bc8c1" providerId="LiveId" clId="{4494510A-D525-4C28-9DC8-2A92D567713B}" dt="2023-07-10T23:03:15.363" v="584"/>
          <ac:picMkLst>
            <pc:docMk/>
            <pc:sldMk cId="640213876" sldId="262"/>
            <ac:picMk id="8" creationId="{9621F634-EB10-0B30-A8D7-2F7D2932F3E1}"/>
          </ac:picMkLst>
        </pc:picChg>
        <pc:picChg chg="add del mod">
          <ac:chgData name="Deepsha Menghani" userId="9e574bb97e1bc8c1" providerId="LiveId" clId="{4494510A-D525-4C28-9DC8-2A92D567713B}" dt="2023-07-10T23:03:39.667" v="588"/>
          <ac:picMkLst>
            <pc:docMk/>
            <pc:sldMk cId="640213876" sldId="262"/>
            <ac:picMk id="10" creationId="{254E3079-F0FA-46AA-52E4-FAF6EC33FAF5}"/>
          </ac:picMkLst>
        </pc:picChg>
        <pc:picChg chg="add del mod">
          <ac:chgData name="Deepsha Menghani" userId="9e574bb97e1bc8c1" providerId="LiveId" clId="{4494510A-D525-4C28-9DC8-2A92D567713B}" dt="2023-07-10T23:03:39.667" v="588"/>
          <ac:picMkLst>
            <pc:docMk/>
            <pc:sldMk cId="640213876" sldId="262"/>
            <ac:picMk id="11" creationId="{E2FEE504-9D8E-51AE-BBCA-E8FFC897D01F}"/>
          </ac:picMkLst>
        </pc:picChg>
        <pc:picChg chg="add del mod">
          <ac:chgData name="Deepsha Menghani" userId="9e574bb97e1bc8c1" providerId="LiveId" clId="{4494510A-D525-4C28-9DC8-2A92D567713B}" dt="2023-07-10T23:03:39.667" v="588"/>
          <ac:picMkLst>
            <pc:docMk/>
            <pc:sldMk cId="640213876" sldId="262"/>
            <ac:picMk id="12" creationId="{E106FC29-38FC-EBF8-D850-3B43C79819DD}"/>
          </ac:picMkLst>
        </pc:picChg>
        <pc:picChg chg="add mod">
          <ac:chgData name="Deepsha Menghani" userId="9e574bb97e1bc8c1" providerId="LiveId" clId="{4494510A-D525-4C28-9DC8-2A92D567713B}" dt="2023-07-11T02:24:19.425" v="1017" actId="1076"/>
          <ac:picMkLst>
            <pc:docMk/>
            <pc:sldMk cId="640213876" sldId="262"/>
            <ac:picMk id="13" creationId="{275E0561-07B9-0D37-5EAC-000FE112F40E}"/>
          </ac:picMkLst>
        </pc:picChg>
        <pc:picChg chg="add mod">
          <ac:chgData name="Deepsha Menghani" userId="9e574bb97e1bc8c1" providerId="LiveId" clId="{4494510A-D525-4C28-9DC8-2A92D567713B}" dt="2023-07-11T02:24:19.029" v="1016" actId="1076"/>
          <ac:picMkLst>
            <pc:docMk/>
            <pc:sldMk cId="640213876" sldId="262"/>
            <ac:picMk id="14" creationId="{8F24DFCA-FEE6-7AC6-8F28-AC0C88EB7FB8}"/>
          </ac:picMkLst>
        </pc:picChg>
        <pc:picChg chg="add mod ord">
          <ac:chgData name="Deepsha Menghani" userId="9e574bb97e1bc8c1" providerId="LiveId" clId="{4494510A-D525-4C28-9DC8-2A92D567713B}" dt="2023-07-11T02:24:18.665" v="1015" actId="167"/>
          <ac:picMkLst>
            <pc:docMk/>
            <pc:sldMk cId="640213876" sldId="262"/>
            <ac:picMk id="15" creationId="{A8F5D5C4-8E3D-E0A0-11D6-0F327FB94A2C}"/>
          </ac:picMkLst>
        </pc:picChg>
        <pc:picChg chg="add del mod">
          <ac:chgData name="Deepsha Menghani" userId="9e574bb97e1bc8c1" providerId="LiveId" clId="{4494510A-D525-4C28-9DC8-2A92D567713B}" dt="2023-07-11T02:24:16.524" v="1013"/>
          <ac:picMkLst>
            <pc:docMk/>
            <pc:sldMk cId="640213876" sldId="262"/>
            <ac:picMk id="16" creationId="{16D66E1F-6415-9DA4-4F19-F1D6FE4D3EA6}"/>
          </ac:picMkLst>
        </pc:picChg>
        <pc:picChg chg="add del mod">
          <ac:chgData name="Deepsha Menghani" userId="9e574bb97e1bc8c1" providerId="LiveId" clId="{4494510A-D525-4C28-9DC8-2A92D567713B}" dt="2023-07-11T02:24:14.726" v="1011"/>
          <ac:picMkLst>
            <pc:docMk/>
            <pc:sldMk cId="640213876" sldId="262"/>
            <ac:picMk id="17" creationId="{F780A1C6-402C-6EB6-22ED-A85B7C018138}"/>
          </ac:picMkLst>
        </pc:picChg>
      </pc:sldChg>
      <pc:sldChg chg="addSp modSp new add del mod setBg">
        <pc:chgData name="Deepsha Menghani" userId="9e574bb97e1bc8c1" providerId="LiveId" clId="{4494510A-D525-4C28-9DC8-2A92D567713B}" dt="2023-07-20T22:36:21.535" v="4692" actId="47"/>
        <pc:sldMkLst>
          <pc:docMk/>
          <pc:sldMk cId="634994560" sldId="263"/>
        </pc:sldMkLst>
        <pc:spChg chg="mod">
          <ac:chgData name="Deepsha Menghani" userId="9e574bb97e1bc8c1" providerId="LiveId" clId="{4494510A-D525-4C28-9DC8-2A92D567713B}" dt="2023-07-11T02:25:29.403" v="1062" actId="403"/>
          <ac:spMkLst>
            <pc:docMk/>
            <pc:sldMk cId="634994560" sldId="263"/>
            <ac:spMk id="2" creationId="{8C4084D7-E10C-E307-A00C-45A8B3114A48}"/>
          </ac:spMkLst>
        </pc:spChg>
        <pc:spChg chg="mod">
          <ac:chgData name="Deepsha Menghani" userId="9e574bb97e1bc8c1" providerId="LiveId" clId="{4494510A-D525-4C28-9DC8-2A92D567713B}" dt="2023-07-11T02:25:26.248" v="1061" actId="403"/>
          <ac:spMkLst>
            <pc:docMk/>
            <pc:sldMk cId="634994560" sldId="263"/>
            <ac:spMk id="3" creationId="{A7CB80E8-E86C-6257-9EB2-ADCE6AAB3855}"/>
          </ac:spMkLst>
        </pc:spChg>
        <pc:spChg chg="mod">
          <ac:chgData name="Deepsha Menghani" userId="9e574bb97e1bc8c1" providerId="LiveId" clId="{4494510A-D525-4C28-9DC8-2A92D567713B}" dt="2023-07-11T02:21:57.442" v="987" actId="26606"/>
          <ac:spMkLst>
            <pc:docMk/>
            <pc:sldMk cId="634994560" sldId="263"/>
            <ac:spMk id="4" creationId="{2C959EFC-F065-4F18-4D95-6494E8259874}"/>
          </ac:spMkLst>
        </pc:spChg>
        <pc:spChg chg="add">
          <ac:chgData name="Deepsha Menghani" userId="9e574bb97e1bc8c1" providerId="LiveId" clId="{4494510A-D525-4C28-9DC8-2A92D567713B}" dt="2023-07-11T02:21:57.442" v="987" actId="26606"/>
          <ac:spMkLst>
            <pc:docMk/>
            <pc:sldMk cId="634994560" sldId="263"/>
            <ac:spMk id="11" creationId="{8108D317-7CBD-4897-BD1F-959436D2A3BE}"/>
          </ac:spMkLst>
        </pc:spChg>
        <pc:spChg chg="add">
          <ac:chgData name="Deepsha Menghani" userId="9e574bb97e1bc8c1" providerId="LiveId" clId="{4494510A-D525-4C28-9DC8-2A92D567713B}" dt="2023-07-11T02:21:57.442" v="987" actId="26606"/>
          <ac:spMkLst>
            <pc:docMk/>
            <pc:sldMk cId="634994560" sldId="263"/>
            <ac:spMk id="13" creationId="{D6297641-8B9F-4767-9606-8A11313227BF}"/>
          </ac:spMkLst>
        </pc:spChg>
        <pc:spChg chg="add">
          <ac:chgData name="Deepsha Menghani" userId="9e574bb97e1bc8c1" providerId="LiveId" clId="{4494510A-D525-4C28-9DC8-2A92D567713B}" dt="2023-07-11T02:21:57.442" v="987" actId="26606"/>
          <ac:spMkLst>
            <pc:docMk/>
            <pc:sldMk cId="634994560" sldId="263"/>
            <ac:spMk id="15" creationId="{D8F3CA65-EA00-46B4-9616-39E6853F7BED}"/>
          </ac:spMkLst>
        </pc:spChg>
        <pc:picChg chg="add mod ord">
          <ac:chgData name="Deepsha Menghani" userId="9e574bb97e1bc8c1" providerId="LiveId" clId="{4494510A-D525-4C28-9DC8-2A92D567713B}" dt="2023-07-11T02:21:57.442" v="987" actId="26606"/>
          <ac:picMkLst>
            <pc:docMk/>
            <pc:sldMk cId="634994560" sldId="263"/>
            <ac:picMk id="6" creationId="{44909DC5-BF16-7BD8-B94F-270BF8330051}"/>
          </ac:picMkLst>
        </pc:picChg>
      </pc:sldChg>
      <pc:sldChg chg="addSp delSp add del setBg delDesignElem">
        <pc:chgData name="Deepsha Menghani" userId="9e574bb97e1bc8c1" providerId="LiveId" clId="{4494510A-D525-4C28-9DC8-2A92D567713B}" dt="2023-07-11T02:26:01.371" v="1065"/>
        <pc:sldMkLst>
          <pc:docMk/>
          <pc:sldMk cId="2324156048" sldId="264"/>
        </pc:sldMkLst>
        <pc:spChg chg="add del">
          <ac:chgData name="Deepsha Menghani" userId="9e574bb97e1bc8c1" providerId="LiveId" clId="{4494510A-D525-4C28-9DC8-2A92D567713B}" dt="2023-07-11T02:26:01.371" v="1065"/>
          <ac:spMkLst>
            <pc:docMk/>
            <pc:sldMk cId="2324156048" sldId="264"/>
            <ac:spMk id="11" creationId="{8108D317-7CBD-4897-BD1F-959436D2A3BE}"/>
          </ac:spMkLst>
        </pc:spChg>
        <pc:spChg chg="add del">
          <ac:chgData name="Deepsha Menghani" userId="9e574bb97e1bc8c1" providerId="LiveId" clId="{4494510A-D525-4C28-9DC8-2A92D567713B}" dt="2023-07-11T02:26:01.371" v="1065"/>
          <ac:spMkLst>
            <pc:docMk/>
            <pc:sldMk cId="2324156048" sldId="264"/>
            <ac:spMk id="13" creationId="{D6297641-8B9F-4767-9606-8A11313227BF}"/>
          </ac:spMkLst>
        </pc:spChg>
        <pc:spChg chg="add del">
          <ac:chgData name="Deepsha Menghani" userId="9e574bb97e1bc8c1" providerId="LiveId" clId="{4494510A-D525-4C28-9DC8-2A92D567713B}" dt="2023-07-11T02:26:01.371" v="1065"/>
          <ac:spMkLst>
            <pc:docMk/>
            <pc:sldMk cId="2324156048" sldId="264"/>
            <ac:spMk id="15" creationId="{D8F3CA65-EA00-46B4-9616-39E6853F7BED}"/>
          </ac:spMkLst>
        </pc:spChg>
      </pc:sldChg>
      <pc:sldChg chg="addSp delSp modSp new del mod setBg">
        <pc:chgData name="Deepsha Menghani" userId="9e574bb97e1bc8c1" providerId="LiveId" clId="{4494510A-D525-4C28-9DC8-2A92D567713B}" dt="2023-07-11T02:33:06.393" v="1221" actId="47"/>
        <pc:sldMkLst>
          <pc:docMk/>
          <pc:sldMk cId="3079374307" sldId="264"/>
        </pc:sldMkLst>
        <pc:spChg chg="mod">
          <ac:chgData name="Deepsha Menghani" userId="9e574bb97e1bc8c1" providerId="LiveId" clId="{4494510A-D525-4C28-9DC8-2A92D567713B}" dt="2023-07-11T02:32:04.608" v="1205" actId="6549"/>
          <ac:spMkLst>
            <pc:docMk/>
            <pc:sldMk cId="3079374307" sldId="264"/>
            <ac:spMk id="2" creationId="{40919B5E-BBFD-8A6B-78E5-FC2C62050AB9}"/>
          </ac:spMkLst>
        </pc:spChg>
        <pc:spChg chg="del">
          <ac:chgData name="Deepsha Menghani" userId="9e574bb97e1bc8c1" providerId="LiveId" clId="{4494510A-D525-4C28-9DC8-2A92D567713B}" dt="2023-07-11T02:28:25.192" v="1086" actId="478"/>
          <ac:spMkLst>
            <pc:docMk/>
            <pc:sldMk cId="3079374307" sldId="264"/>
            <ac:spMk id="3" creationId="{14AC0D23-FC83-805A-9AF9-72E615B1B27F}"/>
          </ac:spMkLst>
        </pc:spChg>
        <pc:spChg chg="mod ord">
          <ac:chgData name="Deepsha Menghani" userId="9e574bb97e1bc8c1" providerId="LiveId" clId="{4494510A-D525-4C28-9DC8-2A92D567713B}" dt="2023-07-11T02:32:39.785" v="1217" actId="403"/>
          <ac:spMkLst>
            <pc:docMk/>
            <pc:sldMk cId="3079374307" sldId="264"/>
            <ac:spMk id="4" creationId="{D2043F0C-E933-9927-FB6D-30BD879453D4}"/>
          </ac:spMkLst>
        </pc:spChg>
        <pc:spChg chg="add del">
          <ac:chgData name="Deepsha Menghani" userId="9e574bb97e1bc8c1" providerId="LiveId" clId="{4494510A-D525-4C28-9DC8-2A92D567713B}" dt="2023-07-11T02:31:47.767" v="1201" actId="26606"/>
          <ac:spMkLst>
            <pc:docMk/>
            <pc:sldMk cId="3079374307" sldId="264"/>
            <ac:spMk id="13" creationId="{D4771268-CB57-404A-9271-370EB28F6090}"/>
          </ac:spMkLst>
        </pc:spChg>
        <pc:spChg chg="add del">
          <ac:chgData name="Deepsha Menghani" userId="9e574bb97e1bc8c1" providerId="LiveId" clId="{4494510A-D525-4C28-9DC8-2A92D567713B}" dt="2023-07-11T02:31:58.294" v="1203" actId="26606"/>
          <ac:spMkLst>
            <pc:docMk/>
            <pc:sldMk cId="3079374307" sldId="264"/>
            <ac:spMk id="15" creationId="{A4AC5506-6312-4701-8D3C-40187889A947}"/>
          </ac:spMkLst>
        </pc:spChg>
        <pc:spChg chg="add">
          <ac:chgData name="Deepsha Menghani" userId="9e574bb97e1bc8c1" providerId="LiveId" clId="{4494510A-D525-4C28-9DC8-2A92D567713B}" dt="2023-07-11T02:31:58.309" v="1204" actId="26606"/>
          <ac:spMkLst>
            <pc:docMk/>
            <pc:sldMk cId="3079374307" sldId="264"/>
            <ac:spMk id="17" creationId="{53F29798-D584-4792-9B62-3F5F5C36D619}"/>
          </ac:spMkLst>
        </pc:spChg>
        <pc:picChg chg="add del mod">
          <ac:chgData name="Deepsha Menghani" userId="9e574bb97e1bc8c1" providerId="LiveId" clId="{4494510A-D525-4C28-9DC8-2A92D567713B}" dt="2023-07-11T02:31:31.071" v="1198" actId="478"/>
          <ac:picMkLst>
            <pc:docMk/>
            <pc:sldMk cId="3079374307" sldId="264"/>
            <ac:picMk id="6" creationId="{58683978-9541-0310-318F-81C655997AD0}"/>
          </ac:picMkLst>
        </pc:picChg>
        <pc:picChg chg="add mod">
          <ac:chgData name="Deepsha Menghani" userId="9e574bb97e1bc8c1" providerId="LiveId" clId="{4494510A-D525-4C28-9DC8-2A92D567713B}" dt="2023-07-11T02:31:58.309" v="1204" actId="26606"/>
          <ac:picMkLst>
            <pc:docMk/>
            <pc:sldMk cId="3079374307" sldId="264"/>
            <ac:picMk id="8" creationId="{8BE4919D-E610-C83E-1848-DECBB56D1DEA}"/>
          </ac:picMkLst>
        </pc:picChg>
      </pc:sldChg>
      <pc:sldChg chg="addSp delSp modSp new del mod">
        <pc:chgData name="Deepsha Menghani" userId="9e574bb97e1bc8c1" providerId="LiveId" clId="{4494510A-D525-4C28-9DC8-2A92D567713B}" dt="2023-07-26T02:46:28.508" v="5917" actId="47"/>
        <pc:sldMkLst>
          <pc:docMk/>
          <pc:sldMk cId="18201019" sldId="265"/>
        </pc:sldMkLst>
        <pc:spChg chg="add mod">
          <ac:chgData name="Deepsha Menghani" userId="9e574bb97e1bc8c1" providerId="LiveId" clId="{4494510A-D525-4C28-9DC8-2A92D567713B}" dt="2023-07-26T02:41:23.712" v="5875" actId="21"/>
          <ac:spMkLst>
            <pc:docMk/>
            <pc:sldMk cId="18201019" sldId="265"/>
            <ac:spMk id="2" creationId="{1552EFE3-4EBD-04DF-9EAD-FC6B06A3384E}"/>
          </ac:spMkLst>
        </pc:spChg>
        <pc:spChg chg="del">
          <ac:chgData name="Deepsha Menghani" userId="9e574bb97e1bc8c1" providerId="LiveId" clId="{4494510A-D525-4C28-9DC8-2A92D567713B}" dt="2023-07-11T02:32:56.687" v="1219" actId="478"/>
          <ac:spMkLst>
            <pc:docMk/>
            <pc:sldMk cId="18201019" sldId="265"/>
            <ac:spMk id="2" creationId="{CF263A56-D47A-DE07-1531-5866BE26FF11}"/>
          </ac:spMkLst>
        </pc:spChg>
        <pc:spChg chg="del">
          <ac:chgData name="Deepsha Menghani" userId="9e574bb97e1bc8c1" providerId="LiveId" clId="{4494510A-D525-4C28-9DC8-2A92D567713B}" dt="2023-07-11T02:32:56.687" v="1219" actId="478"/>
          <ac:spMkLst>
            <pc:docMk/>
            <pc:sldMk cId="18201019" sldId="265"/>
            <ac:spMk id="3" creationId="{88093BA4-91F6-BD16-7384-86A556E7760C}"/>
          </ac:spMkLst>
        </pc:spChg>
        <pc:spChg chg="mod">
          <ac:chgData name="Deepsha Menghani" userId="9e574bb97e1bc8c1" providerId="LiveId" clId="{4494510A-D525-4C28-9DC8-2A92D567713B}" dt="2023-07-11T02:51:19.034" v="1270" actId="14100"/>
          <ac:spMkLst>
            <pc:docMk/>
            <pc:sldMk cId="18201019" sldId="265"/>
            <ac:spMk id="4" creationId="{F5B2ECC2-C3BE-495D-2CEB-382CFBBF2204}"/>
          </ac:spMkLst>
        </pc:spChg>
        <pc:spChg chg="add del mod">
          <ac:chgData name="Deepsha Menghani" userId="9e574bb97e1bc8c1" providerId="LiveId" clId="{4494510A-D525-4C28-9DC8-2A92D567713B}" dt="2023-07-14T02:52:56.405" v="2981" actId="478"/>
          <ac:spMkLst>
            <pc:docMk/>
            <pc:sldMk cId="18201019" sldId="265"/>
            <ac:spMk id="5" creationId="{4C9ABFD4-3BC6-B864-E045-1C3E400EA36B}"/>
          </ac:spMkLst>
        </pc:spChg>
        <pc:picChg chg="add del mod">
          <ac:chgData name="Deepsha Menghani" userId="9e574bb97e1bc8c1" providerId="LiveId" clId="{4494510A-D525-4C28-9DC8-2A92D567713B}" dt="2023-07-14T02:52:15.975" v="2959" actId="478"/>
          <ac:picMkLst>
            <pc:docMk/>
            <pc:sldMk cId="18201019" sldId="265"/>
            <ac:picMk id="6" creationId="{CE15EEA5-6A4E-7D9E-CF74-B94A73F5BC58}"/>
          </ac:picMkLst>
        </pc:picChg>
      </pc:sldChg>
      <pc:sldChg chg="addSp delSp modSp new del mod">
        <pc:chgData name="Deepsha Menghani" userId="9e574bb97e1bc8c1" providerId="LiveId" clId="{4494510A-D525-4C28-9DC8-2A92D567713B}" dt="2023-07-21T00:12:02.251" v="5043" actId="47"/>
        <pc:sldMkLst>
          <pc:docMk/>
          <pc:sldMk cId="2697159246" sldId="266"/>
        </pc:sldMkLst>
        <pc:spChg chg="del">
          <ac:chgData name="Deepsha Menghani" userId="9e574bb97e1bc8c1" providerId="LiveId" clId="{4494510A-D525-4C28-9DC8-2A92D567713B}" dt="2023-07-11T02:55:30.097" v="1275" actId="478"/>
          <ac:spMkLst>
            <pc:docMk/>
            <pc:sldMk cId="2697159246" sldId="266"/>
            <ac:spMk id="2" creationId="{7557D92E-2BF8-B792-05EB-8D51123A55C5}"/>
          </ac:spMkLst>
        </pc:spChg>
        <pc:spChg chg="del">
          <ac:chgData name="Deepsha Menghani" userId="9e574bb97e1bc8c1" providerId="LiveId" clId="{4494510A-D525-4C28-9DC8-2A92D567713B}" dt="2023-07-11T02:55:27.553" v="1274" actId="478"/>
          <ac:spMkLst>
            <pc:docMk/>
            <pc:sldMk cId="2697159246" sldId="266"/>
            <ac:spMk id="3" creationId="{4CE11B93-4F60-DF4C-08C8-53C226BCA888}"/>
          </ac:spMkLst>
        </pc:spChg>
        <pc:spChg chg="add del">
          <ac:chgData name="Deepsha Menghani" userId="9e574bb97e1bc8c1" providerId="LiveId" clId="{4494510A-D525-4C28-9DC8-2A92D567713B}" dt="2023-07-11T03:14:49.260" v="1527" actId="478"/>
          <ac:spMkLst>
            <pc:docMk/>
            <pc:sldMk cId="2697159246" sldId="266"/>
            <ac:spMk id="4" creationId="{DE2597D6-B959-0F71-04E1-3F64F60279C7}"/>
          </ac:spMkLst>
        </pc:spChg>
        <pc:spChg chg="add del mod">
          <ac:chgData name="Deepsha Menghani" userId="9e574bb97e1bc8c1" providerId="LiveId" clId="{4494510A-D525-4C28-9DC8-2A92D567713B}" dt="2023-07-11T03:09:58.432" v="1505" actId="478"/>
          <ac:spMkLst>
            <pc:docMk/>
            <pc:sldMk cId="2697159246" sldId="266"/>
            <ac:spMk id="5" creationId="{676427A9-9468-D532-8F92-D2CB14C00993}"/>
          </ac:spMkLst>
        </pc:spChg>
        <pc:picChg chg="add del">
          <ac:chgData name="Deepsha Menghani" userId="9e574bb97e1bc8c1" providerId="LiveId" clId="{4494510A-D525-4C28-9DC8-2A92D567713B}" dt="2023-07-14T02:07:35.944" v="2416" actId="478"/>
          <ac:picMkLst>
            <pc:docMk/>
            <pc:sldMk cId="2697159246" sldId="266"/>
            <ac:picMk id="3" creationId="{5252F735-D0A6-E70C-0A17-5C54121BF8CB}"/>
          </ac:picMkLst>
        </pc:picChg>
        <pc:picChg chg="add del mod">
          <ac:chgData name="Deepsha Menghani" userId="9e574bb97e1bc8c1" providerId="LiveId" clId="{4494510A-D525-4C28-9DC8-2A92D567713B}" dt="2023-07-14T02:24:30.507" v="2429" actId="478"/>
          <ac:picMkLst>
            <pc:docMk/>
            <pc:sldMk cId="2697159246" sldId="266"/>
            <ac:picMk id="6" creationId="{9BB5AFFD-9124-144D-7816-3CBCFC2D5E02}"/>
          </ac:picMkLst>
        </pc:picChg>
        <pc:picChg chg="add mod">
          <ac:chgData name="Deepsha Menghani" userId="9e574bb97e1bc8c1" providerId="LiveId" clId="{4494510A-D525-4C28-9DC8-2A92D567713B}" dt="2023-07-14T02:24:56.975" v="2438" actId="1076"/>
          <ac:picMkLst>
            <pc:docMk/>
            <pc:sldMk cId="2697159246" sldId="266"/>
            <ac:picMk id="7" creationId="{843C8389-C9B9-9A9A-73BD-AD5FDF1C0111}"/>
          </ac:picMkLst>
        </pc:picChg>
        <pc:picChg chg="add del mod">
          <ac:chgData name="Deepsha Menghani" userId="9e574bb97e1bc8c1" providerId="LiveId" clId="{4494510A-D525-4C28-9DC8-2A92D567713B}" dt="2023-07-11T03:14:53.055" v="1528" actId="478"/>
          <ac:picMkLst>
            <pc:docMk/>
            <pc:sldMk cId="2697159246" sldId="266"/>
            <ac:picMk id="7" creationId="{9FBDDF4E-F7F2-703B-3853-7DD43AB4B610}"/>
          </ac:picMkLst>
        </pc:picChg>
        <pc:picChg chg="add del mod">
          <ac:chgData name="Deepsha Menghani" userId="9e574bb97e1bc8c1" providerId="LiveId" clId="{4494510A-D525-4C28-9DC8-2A92D567713B}" dt="2023-07-11T03:13:51.736" v="1522" actId="478"/>
          <ac:picMkLst>
            <pc:docMk/>
            <pc:sldMk cId="2697159246" sldId="266"/>
            <ac:picMk id="9" creationId="{127A3088-28B8-2AC3-5EA3-4682FAD29959}"/>
          </ac:picMkLst>
        </pc:picChg>
        <pc:picChg chg="add del mod">
          <ac:chgData name="Deepsha Menghani" userId="9e574bb97e1bc8c1" providerId="LiveId" clId="{4494510A-D525-4C28-9DC8-2A92D567713B}" dt="2023-07-14T02:29:31.937" v="2450" actId="478"/>
          <ac:picMkLst>
            <pc:docMk/>
            <pc:sldMk cId="2697159246" sldId="266"/>
            <ac:picMk id="9" creationId="{28CD5D17-9F50-F7DE-31DF-38736B710C1A}"/>
          </ac:picMkLst>
        </pc:picChg>
        <pc:picChg chg="add del mod">
          <ac:chgData name="Deepsha Menghani" userId="9e574bb97e1bc8c1" providerId="LiveId" clId="{4494510A-D525-4C28-9DC8-2A92D567713B}" dt="2023-07-14T02:32:55.684" v="2463" actId="478"/>
          <ac:picMkLst>
            <pc:docMk/>
            <pc:sldMk cId="2697159246" sldId="266"/>
            <ac:picMk id="11" creationId="{219E510A-4555-1284-7FF7-09DC8BC24C3B}"/>
          </ac:picMkLst>
        </pc:picChg>
        <pc:picChg chg="add del mod">
          <ac:chgData name="Deepsha Menghani" userId="9e574bb97e1bc8c1" providerId="LiveId" clId="{4494510A-D525-4C28-9DC8-2A92D567713B}" dt="2023-07-11T03:14:53.055" v="1528" actId="478"/>
          <ac:picMkLst>
            <pc:docMk/>
            <pc:sldMk cId="2697159246" sldId="266"/>
            <ac:picMk id="11" creationId="{6F43C3E0-6C95-18D3-80DA-714FBEB47557}"/>
          </ac:picMkLst>
        </pc:picChg>
        <pc:picChg chg="add del mod">
          <ac:chgData name="Deepsha Menghani" userId="9e574bb97e1bc8c1" providerId="LiveId" clId="{4494510A-D525-4C28-9DC8-2A92D567713B}" dt="2023-07-14T00:10:16.201" v="2414" actId="478"/>
          <ac:picMkLst>
            <pc:docMk/>
            <pc:sldMk cId="2697159246" sldId="266"/>
            <ac:picMk id="13" creationId="{EA6D59B1-00B0-E87A-9F18-107D14B902E9}"/>
          </ac:picMkLst>
        </pc:picChg>
        <pc:picChg chg="add del mod">
          <ac:chgData name="Deepsha Menghani" userId="9e574bb97e1bc8c1" providerId="LiveId" clId="{4494510A-D525-4C28-9DC8-2A92D567713B}" dt="2023-07-20T19:10:20.561" v="4122" actId="21"/>
          <ac:picMkLst>
            <pc:docMk/>
            <pc:sldMk cId="2697159246" sldId="266"/>
            <ac:picMk id="14" creationId="{E62EB2FD-F72B-DE8E-6D96-74A31D60BFD9}"/>
          </ac:picMkLst>
        </pc:picChg>
      </pc:sldChg>
      <pc:sldChg chg="addSp delSp modSp new mod setBg modNotesTx">
        <pc:chgData name="Deepsha Menghani" userId="9e574bb97e1bc8c1" providerId="LiveId" clId="{4494510A-D525-4C28-9DC8-2A92D567713B}" dt="2023-07-26T02:52:53.858" v="5956" actId="6549"/>
        <pc:sldMkLst>
          <pc:docMk/>
          <pc:sldMk cId="3488175493" sldId="267"/>
        </pc:sldMkLst>
        <pc:spChg chg="mod">
          <ac:chgData name="Deepsha Menghani" userId="9e574bb97e1bc8c1" providerId="LiveId" clId="{4494510A-D525-4C28-9DC8-2A92D567713B}" dt="2023-07-11T03:17:11.674" v="1574" actId="1076"/>
          <ac:spMkLst>
            <pc:docMk/>
            <pc:sldMk cId="3488175493" sldId="267"/>
            <ac:spMk id="2" creationId="{3B5D8DDC-4590-200B-E03F-DAE3BD10FC4F}"/>
          </ac:spMkLst>
        </pc:spChg>
        <pc:spChg chg="add del mod">
          <ac:chgData name="Deepsha Menghani" userId="9e574bb97e1bc8c1" providerId="LiveId" clId="{4494510A-D525-4C28-9DC8-2A92D567713B}" dt="2023-07-20T17:14:55.838" v="3400" actId="478"/>
          <ac:spMkLst>
            <pc:docMk/>
            <pc:sldMk cId="3488175493" sldId="267"/>
            <ac:spMk id="3" creationId="{59C83CBD-FB62-E0D0-DC4D-F5F398325883}"/>
          </ac:spMkLst>
        </pc:spChg>
        <pc:spChg chg="del">
          <ac:chgData name="Deepsha Menghani" userId="9e574bb97e1bc8c1" providerId="LiveId" clId="{4494510A-D525-4C28-9DC8-2A92D567713B}" dt="2023-07-11T03:15:35.184" v="1536" actId="478"/>
          <ac:spMkLst>
            <pc:docMk/>
            <pc:sldMk cId="3488175493" sldId="267"/>
            <ac:spMk id="3" creationId="{5F074478-4686-47BB-435A-F1E6D9D37C41}"/>
          </ac:spMkLst>
        </pc:spChg>
        <pc:spChg chg="mod ord">
          <ac:chgData name="Deepsha Menghani" userId="9e574bb97e1bc8c1" providerId="LiveId" clId="{4494510A-D525-4C28-9DC8-2A92D567713B}" dt="2023-07-14T00:08:28.853" v="2406" actId="1076"/>
          <ac:spMkLst>
            <pc:docMk/>
            <pc:sldMk cId="3488175493" sldId="267"/>
            <ac:spMk id="4" creationId="{055B3716-E629-9E40-4A3A-0A1BE39C7F25}"/>
          </ac:spMkLst>
        </pc:spChg>
        <pc:spChg chg="add del mod">
          <ac:chgData name="Deepsha Menghani" userId="9e574bb97e1bc8c1" providerId="LiveId" clId="{4494510A-D525-4C28-9DC8-2A92D567713B}" dt="2023-07-20T17:17:15.797" v="3437" actId="478"/>
          <ac:spMkLst>
            <pc:docMk/>
            <pc:sldMk cId="3488175493" sldId="267"/>
            <ac:spMk id="5" creationId="{CFCFDC82-24DF-A4F8-33C5-BA62640D7AE7}"/>
          </ac:spMkLst>
        </pc:spChg>
        <pc:spChg chg="add del">
          <ac:chgData name="Deepsha Menghani" userId="9e574bb97e1bc8c1" providerId="LiveId" clId="{4494510A-D525-4C28-9DC8-2A92D567713B}" dt="2023-07-11T03:16:40.869" v="1564" actId="26606"/>
          <ac:spMkLst>
            <pc:docMk/>
            <pc:sldMk cId="3488175493" sldId="267"/>
            <ac:spMk id="11" creationId="{53F29798-D584-4792-9B62-3F5F5C36D619}"/>
          </ac:spMkLst>
        </pc:spChg>
        <pc:spChg chg="add mod">
          <ac:chgData name="Deepsha Menghani" userId="9e574bb97e1bc8c1" providerId="LiveId" clId="{4494510A-D525-4C28-9DC8-2A92D567713B}" dt="2023-07-20T17:17:11.977" v="3436" actId="1076"/>
          <ac:spMkLst>
            <pc:docMk/>
            <pc:sldMk cId="3488175493" sldId="267"/>
            <ac:spMk id="13" creationId="{2801597D-F446-76B4-0D6B-BC758F454E15}"/>
          </ac:spMkLst>
        </pc:spChg>
        <pc:spChg chg="add mod">
          <ac:chgData name="Deepsha Menghani" userId="9e574bb97e1bc8c1" providerId="LiveId" clId="{4494510A-D525-4C28-9DC8-2A92D567713B}" dt="2023-07-20T17:17:11.977" v="3436" actId="1076"/>
          <ac:spMkLst>
            <pc:docMk/>
            <pc:sldMk cId="3488175493" sldId="267"/>
            <ac:spMk id="14" creationId="{553DC6C7-2A15-F72F-F135-03986EAAF478}"/>
          </ac:spMkLst>
        </pc:spChg>
        <pc:spChg chg="add del mod">
          <ac:chgData name="Deepsha Menghani" userId="9e574bb97e1bc8c1" providerId="LiveId" clId="{4494510A-D525-4C28-9DC8-2A92D567713B}" dt="2023-07-14T00:09:31.124" v="2413" actId="478"/>
          <ac:spMkLst>
            <pc:docMk/>
            <pc:sldMk cId="3488175493" sldId="267"/>
            <ac:spMk id="17" creationId="{DD1F9E2F-549B-3D48-1818-219E17DBA918}"/>
          </ac:spMkLst>
        </pc:spChg>
        <pc:picChg chg="add del mod ord">
          <ac:chgData name="Deepsha Menghani" userId="9e574bb97e1bc8c1" providerId="LiveId" clId="{4494510A-D525-4C28-9DC8-2A92D567713B}" dt="2023-07-14T00:07:50.642" v="2399" actId="478"/>
          <ac:picMkLst>
            <pc:docMk/>
            <pc:sldMk cId="3488175493" sldId="267"/>
            <ac:picMk id="5" creationId="{270DFB7F-2E08-BA34-2B5C-5C9D944FC868}"/>
          </ac:picMkLst>
        </pc:picChg>
        <pc:picChg chg="add del mod">
          <ac:chgData name="Deepsha Menghani" userId="9e574bb97e1bc8c1" providerId="LiveId" clId="{4494510A-D525-4C28-9DC8-2A92D567713B}" dt="2023-07-14T00:04:07.216" v="2394" actId="478"/>
          <ac:picMkLst>
            <pc:docMk/>
            <pc:sldMk cId="3488175493" sldId="267"/>
            <ac:picMk id="6" creationId="{611563D7-217A-BCE4-19BD-C98C0029BA0D}"/>
          </ac:picMkLst>
        </pc:picChg>
        <pc:picChg chg="add mod ord">
          <ac:chgData name="Deepsha Menghani" userId="9e574bb97e1bc8c1" providerId="LiveId" clId="{4494510A-D525-4C28-9DC8-2A92D567713B}" dt="2023-07-14T00:08:07.029" v="2403" actId="1076"/>
          <ac:picMkLst>
            <pc:docMk/>
            <pc:sldMk cId="3488175493" sldId="267"/>
            <ac:picMk id="9" creationId="{9C6CF907-13C0-5021-8523-17675EA08150}"/>
          </ac:picMkLst>
        </pc:picChg>
        <pc:cxnChg chg="add mod">
          <ac:chgData name="Deepsha Menghani" userId="9e574bb97e1bc8c1" providerId="LiveId" clId="{4494510A-D525-4C28-9DC8-2A92D567713B}" dt="2023-07-20T17:15:23.222" v="3404" actId="571"/>
          <ac:cxnSpMkLst>
            <pc:docMk/>
            <pc:sldMk cId="3488175493" sldId="267"/>
            <ac:cxnSpMk id="6" creationId="{AF573DB9-684C-55DB-32AB-65E6F21F3691}"/>
          </ac:cxnSpMkLst>
        </pc:cxnChg>
        <pc:cxnChg chg="add mod">
          <ac:chgData name="Deepsha Menghani" userId="9e574bb97e1bc8c1" providerId="LiveId" clId="{4494510A-D525-4C28-9DC8-2A92D567713B}" dt="2023-07-20T17:15:23.222" v="3404" actId="571"/>
          <ac:cxnSpMkLst>
            <pc:docMk/>
            <pc:sldMk cId="3488175493" sldId="267"/>
            <ac:cxnSpMk id="7" creationId="{E6AFB3C0-E476-EF80-D54A-5BDA3AC5A337}"/>
          </ac:cxnSpMkLst>
        </pc:cxnChg>
        <pc:cxnChg chg="add mod">
          <ac:chgData name="Deepsha Menghani" userId="9e574bb97e1bc8c1" providerId="LiveId" clId="{4494510A-D525-4C28-9DC8-2A92D567713B}" dt="2023-07-20T17:17:11.977" v="3436" actId="1076"/>
          <ac:cxnSpMkLst>
            <pc:docMk/>
            <pc:sldMk cId="3488175493" sldId="267"/>
            <ac:cxnSpMk id="8" creationId="{0997D76F-D5B7-09D6-34D2-1B5D274AF485}"/>
          </ac:cxnSpMkLst>
        </pc:cxnChg>
        <pc:cxnChg chg="add del mod">
          <ac:chgData name="Deepsha Menghani" userId="9e574bb97e1bc8c1" providerId="LiveId" clId="{4494510A-D525-4C28-9DC8-2A92D567713B}" dt="2023-07-11T03:17:59.203" v="1580" actId="478"/>
          <ac:cxnSpMkLst>
            <pc:docMk/>
            <pc:sldMk cId="3488175493" sldId="267"/>
            <ac:cxnSpMk id="9" creationId="{485ACC45-F534-08CC-8D12-5323F658F4DB}"/>
          </ac:cxnSpMkLst>
        </pc:cxnChg>
        <pc:cxnChg chg="add mod">
          <ac:chgData name="Deepsha Menghani" userId="9e574bb97e1bc8c1" providerId="LiveId" clId="{4494510A-D525-4C28-9DC8-2A92D567713B}" dt="2023-07-20T17:17:11.977" v="3436" actId="1076"/>
          <ac:cxnSpMkLst>
            <pc:docMk/>
            <pc:sldMk cId="3488175493" sldId="267"/>
            <ac:cxnSpMk id="12" creationId="{68635DA3-449B-E727-59BE-40572EBE1687}"/>
          </ac:cxnSpMkLst>
        </pc:cxnChg>
        <pc:cxnChg chg="add del mod">
          <ac:chgData name="Deepsha Menghani" userId="9e574bb97e1bc8c1" providerId="LiveId" clId="{4494510A-D525-4C28-9DC8-2A92D567713B}" dt="2023-07-20T17:17:09.750" v="3431" actId="11529"/>
          <ac:cxnSpMkLst>
            <pc:docMk/>
            <pc:sldMk cId="3488175493" sldId="267"/>
            <ac:cxnSpMk id="16" creationId="{855B413B-3CEC-64FA-E579-76F5BC8FE092}"/>
          </ac:cxnSpMkLst>
        </pc:cxnChg>
        <pc:cxnChg chg="add del mod">
          <ac:chgData name="Deepsha Menghani" userId="9e574bb97e1bc8c1" providerId="LiveId" clId="{4494510A-D525-4C28-9DC8-2A92D567713B}" dt="2023-07-20T17:17:08.261" v="3425"/>
          <ac:cxnSpMkLst>
            <pc:docMk/>
            <pc:sldMk cId="3488175493" sldId="267"/>
            <ac:cxnSpMk id="19" creationId="{69813EFE-FDE4-920D-F71B-509EDD3AEF88}"/>
          </ac:cxnSpMkLst>
        </pc:cxnChg>
        <pc:cxnChg chg="add del mod">
          <ac:chgData name="Deepsha Menghani" userId="9e574bb97e1bc8c1" providerId="LiveId" clId="{4494510A-D525-4C28-9DC8-2A92D567713B}" dt="2023-07-20T17:17:07.930" v="3423"/>
          <ac:cxnSpMkLst>
            <pc:docMk/>
            <pc:sldMk cId="3488175493" sldId="267"/>
            <ac:cxnSpMk id="20" creationId="{E90414CA-C151-1BA1-E20E-A3F133383048}"/>
          </ac:cxnSpMkLst>
        </pc:cxnChg>
      </pc:sldChg>
      <pc:sldChg chg="addSp delSp modSp new del mod modNotesTx">
        <pc:chgData name="Deepsha Menghani" userId="9e574bb97e1bc8c1" providerId="LiveId" clId="{4494510A-D525-4C28-9DC8-2A92D567713B}" dt="2023-07-26T02:46:48.993" v="5919" actId="2696"/>
        <pc:sldMkLst>
          <pc:docMk/>
          <pc:sldMk cId="136472567" sldId="268"/>
        </pc:sldMkLst>
        <pc:spChg chg="del">
          <ac:chgData name="Deepsha Menghani" userId="9e574bb97e1bc8c1" providerId="LiveId" clId="{4494510A-D525-4C28-9DC8-2A92D567713B}" dt="2023-07-11T03:21:01.221" v="1681" actId="478"/>
          <ac:spMkLst>
            <pc:docMk/>
            <pc:sldMk cId="136472567" sldId="268"/>
            <ac:spMk id="2" creationId="{1B065C10-292E-553A-BCCE-02AD43F49970}"/>
          </ac:spMkLst>
        </pc:spChg>
        <pc:spChg chg="del">
          <ac:chgData name="Deepsha Menghani" userId="9e574bb97e1bc8c1" providerId="LiveId" clId="{4494510A-D525-4C28-9DC8-2A92D567713B}" dt="2023-07-11T03:21:01.221" v="1681" actId="478"/>
          <ac:spMkLst>
            <pc:docMk/>
            <pc:sldMk cId="136472567" sldId="268"/>
            <ac:spMk id="3" creationId="{84F747E1-4FF7-0240-7501-76A2C207F614}"/>
          </ac:spMkLst>
        </pc:spChg>
        <pc:spChg chg="add mod">
          <ac:chgData name="Deepsha Menghani" userId="9e574bb97e1bc8c1" providerId="LiveId" clId="{4494510A-D525-4C28-9DC8-2A92D567713B}" dt="2023-07-11T03:35:04.245" v="2073" actId="1038"/>
          <ac:spMkLst>
            <pc:docMk/>
            <pc:sldMk cId="136472567" sldId="268"/>
            <ac:spMk id="5" creationId="{B148CD62-78D8-775D-B5DC-E7319EB1FC1E}"/>
          </ac:spMkLst>
        </pc:spChg>
        <pc:spChg chg="add del mod">
          <ac:chgData name="Deepsha Menghani" userId="9e574bb97e1bc8c1" providerId="LiveId" clId="{4494510A-D525-4C28-9DC8-2A92D567713B}" dt="2023-07-11T03:21:50.981" v="1687"/>
          <ac:spMkLst>
            <pc:docMk/>
            <pc:sldMk cId="136472567" sldId="268"/>
            <ac:spMk id="6" creationId="{5999AB9D-7135-2C2A-29D7-5357C5D78847}"/>
          </ac:spMkLst>
        </pc:spChg>
        <pc:spChg chg="add mod">
          <ac:chgData name="Deepsha Menghani" userId="9e574bb97e1bc8c1" providerId="LiveId" clId="{4494510A-D525-4C28-9DC8-2A92D567713B}" dt="2023-07-11T03:35:32.148" v="2074" actId="207"/>
          <ac:spMkLst>
            <pc:docMk/>
            <pc:sldMk cId="136472567" sldId="268"/>
            <ac:spMk id="7" creationId="{91B5235F-9887-52A7-39C9-230A055122FE}"/>
          </ac:spMkLst>
        </pc:spChg>
        <pc:spChg chg="add mod">
          <ac:chgData name="Deepsha Menghani" userId="9e574bb97e1bc8c1" providerId="LiveId" clId="{4494510A-D525-4C28-9DC8-2A92D567713B}" dt="2023-07-11T03:35:32.148" v="2074" actId="207"/>
          <ac:spMkLst>
            <pc:docMk/>
            <pc:sldMk cId="136472567" sldId="268"/>
            <ac:spMk id="8" creationId="{FF04B768-D5CB-B976-AA87-FE1B9B874E40}"/>
          </ac:spMkLst>
        </pc:spChg>
        <pc:spChg chg="add mod">
          <ac:chgData name="Deepsha Menghani" userId="9e574bb97e1bc8c1" providerId="LiveId" clId="{4494510A-D525-4C28-9DC8-2A92D567713B}" dt="2023-07-11T03:35:04.245" v="2073" actId="1038"/>
          <ac:spMkLst>
            <pc:docMk/>
            <pc:sldMk cId="136472567" sldId="268"/>
            <ac:spMk id="9" creationId="{5C041C33-2899-6641-FA36-D27253E1A544}"/>
          </ac:spMkLst>
        </pc:spChg>
        <pc:spChg chg="add del mod">
          <ac:chgData name="Deepsha Menghani" userId="9e574bb97e1bc8c1" providerId="LiveId" clId="{4494510A-D525-4C28-9DC8-2A92D567713B}" dt="2023-07-11T03:25:59.005" v="1787"/>
          <ac:spMkLst>
            <pc:docMk/>
            <pc:sldMk cId="136472567" sldId="268"/>
            <ac:spMk id="10" creationId="{1EDB8F00-B22E-3E56-6344-94009CD03D99}"/>
          </ac:spMkLst>
        </pc:spChg>
        <pc:spChg chg="add del mod">
          <ac:chgData name="Deepsha Menghani" userId="9e574bb97e1bc8c1" providerId="LiveId" clId="{4494510A-D525-4C28-9DC8-2A92D567713B}" dt="2023-07-11T03:25:59.005" v="1787"/>
          <ac:spMkLst>
            <pc:docMk/>
            <pc:sldMk cId="136472567" sldId="268"/>
            <ac:spMk id="11" creationId="{169818EE-6492-F119-5B6F-EF0A5163B16D}"/>
          </ac:spMkLst>
        </pc:spChg>
        <pc:spChg chg="add del mod">
          <ac:chgData name="Deepsha Menghani" userId="9e574bb97e1bc8c1" providerId="LiveId" clId="{4494510A-D525-4C28-9DC8-2A92D567713B}" dt="2023-07-11T03:25:59.005" v="1787"/>
          <ac:spMkLst>
            <pc:docMk/>
            <pc:sldMk cId="136472567" sldId="268"/>
            <ac:spMk id="12" creationId="{41A0FF05-24E8-FDAF-F117-573B838E2DA4}"/>
          </ac:spMkLst>
        </pc:spChg>
        <pc:spChg chg="add del mod">
          <ac:chgData name="Deepsha Menghani" userId="9e574bb97e1bc8c1" providerId="LiveId" clId="{4494510A-D525-4C28-9DC8-2A92D567713B}" dt="2023-07-11T03:25:58.663" v="1786"/>
          <ac:spMkLst>
            <pc:docMk/>
            <pc:sldMk cId="136472567" sldId="268"/>
            <ac:spMk id="13" creationId="{344CF325-6705-658A-675B-1DD3155FEDB9}"/>
          </ac:spMkLst>
        </pc:spChg>
        <pc:spChg chg="add del mod">
          <ac:chgData name="Deepsha Menghani" userId="9e574bb97e1bc8c1" providerId="LiveId" clId="{4494510A-D525-4C28-9DC8-2A92D567713B}" dt="2023-07-11T03:25:58.663" v="1786"/>
          <ac:spMkLst>
            <pc:docMk/>
            <pc:sldMk cId="136472567" sldId="268"/>
            <ac:spMk id="14" creationId="{9D28150F-4211-43BD-2BB9-D0175CDD1163}"/>
          </ac:spMkLst>
        </pc:spChg>
        <pc:spChg chg="add del mod">
          <ac:chgData name="Deepsha Menghani" userId="9e574bb97e1bc8c1" providerId="LiveId" clId="{4494510A-D525-4C28-9DC8-2A92D567713B}" dt="2023-07-11T03:25:58.663" v="1786"/>
          <ac:spMkLst>
            <pc:docMk/>
            <pc:sldMk cId="136472567" sldId="268"/>
            <ac:spMk id="15" creationId="{FD2232A4-7F5E-08CD-F62D-B4E83CC350BB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16" creationId="{9B2817C9-7C41-A1D5-1533-9593625C54C3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17" creationId="{E6BF2CA2-544D-3762-D4DB-C14A5E2007A3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18" creationId="{1511599E-693E-915D-1AC0-694B421CD5AA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19" creationId="{66006190-33CD-9628-978F-1856C6450D35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0" creationId="{B32A6299-CBEA-BCD9-B073-07362780E496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1" creationId="{1B33ECAB-866B-41BE-53BB-42CA26834EFE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2" creationId="{615807EF-80E8-8FBD-50C9-1E97A023D805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3" creationId="{D89BCB78-1515-E5E0-E968-DA4DF7554ED2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4" creationId="{FE672A8D-A72B-474B-483B-432C8E7695E1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5" creationId="{7992D530-16BF-0C67-06AD-7D4037EB0F07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6" creationId="{66CF46F2-5588-384B-8409-8FC9ED3B6074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7" creationId="{C3A7306E-1F48-DE80-339A-807CB7B348E2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8" creationId="{0115C46F-897F-C1FA-6ACD-8B26369A9D35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29" creationId="{AB79C481-22A4-25F8-E7B9-9C7C8C59C7AD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30" creationId="{4289FCE9-A81E-03C9-962D-2466AAA02D35}"/>
          </ac:spMkLst>
        </pc:spChg>
        <pc:spChg chg="add del mod">
          <ac:chgData name="Deepsha Menghani" userId="9e574bb97e1bc8c1" providerId="LiveId" clId="{4494510A-D525-4C28-9DC8-2A92D567713B}" dt="2023-07-11T15:00:30.747" v="2078" actId="478"/>
          <ac:spMkLst>
            <pc:docMk/>
            <pc:sldMk cId="136472567" sldId="268"/>
            <ac:spMk id="31" creationId="{FD294A30-98DF-2213-7066-B224E449EA5F}"/>
          </ac:spMkLst>
        </pc:spChg>
      </pc:sldChg>
      <pc:sldChg chg="add modNotesTx">
        <pc:chgData name="Deepsha Menghani" userId="9e574bb97e1bc8c1" providerId="LiveId" clId="{4494510A-D525-4C28-9DC8-2A92D567713B}" dt="2023-07-31T03:19:45.330" v="7746" actId="6549"/>
        <pc:sldMkLst>
          <pc:docMk/>
          <pc:sldMk cId="2369705475" sldId="268"/>
        </pc:sldMkLst>
      </pc:sldChg>
      <pc:sldChg chg="add">
        <pc:chgData name="Deepsha Menghani" userId="9e574bb97e1bc8c1" providerId="LiveId" clId="{4494510A-D525-4C28-9DC8-2A92D567713B}" dt="2023-07-26T02:47:02.060" v="5920"/>
        <pc:sldMkLst>
          <pc:docMk/>
          <pc:sldMk cId="1640491187" sldId="269"/>
        </pc:sldMkLst>
      </pc:sldChg>
      <pc:sldChg chg="delSp modSp add del mod">
        <pc:chgData name="Deepsha Menghani" userId="9e574bb97e1bc8c1" providerId="LiveId" clId="{4494510A-D525-4C28-9DC8-2A92D567713B}" dt="2023-07-26T02:46:48.993" v="5919" actId="2696"/>
        <pc:sldMkLst>
          <pc:docMk/>
          <pc:sldMk cId="2584954143" sldId="269"/>
        </pc:sldMkLst>
        <pc:spChg chg="mod">
          <ac:chgData name="Deepsha Menghani" userId="9e574bb97e1bc8c1" providerId="LiveId" clId="{4494510A-D525-4C28-9DC8-2A92D567713B}" dt="2023-07-13T14:34:33.993" v="2090" actId="208"/>
          <ac:spMkLst>
            <pc:docMk/>
            <pc:sldMk cId="2584954143" sldId="269"/>
            <ac:spMk id="17" creationId="{E6BF2CA2-544D-3762-D4DB-C14A5E2007A3}"/>
          </ac:spMkLst>
        </pc:spChg>
        <pc:spChg chg="mod">
          <ac:chgData name="Deepsha Menghani" userId="9e574bb97e1bc8c1" providerId="LiveId" clId="{4494510A-D525-4C28-9DC8-2A92D567713B}" dt="2023-07-13T14:34:33.993" v="2090" actId="208"/>
          <ac:spMkLst>
            <pc:docMk/>
            <pc:sldMk cId="2584954143" sldId="269"/>
            <ac:spMk id="18" creationId="{1511599E-693E-915D-1AC0-694B421CD5AA}"/>
          </ac:spMkLst>
        </pc:spChg>
        <pc:spChg chg="mod">
          <ac:chgData name="Deepsha Menghani" userId="9e574bb97e1bc8c1" providerId="LiveId" clId="{4494510A-D525-4C28-9DC8-2A92D567713B}" dt="2023-07-13T14:34:22.811" v="2089" actId="208"/>
          <ac:spMkLst>
            <pc:docMk/>
            <pc:sldMk cId="2584954143" sldId="269"/>
            <ac:spMk id="21" creationId="{1B33ECAB-866B-41BE-53BB-42CA26834EFE}"/>
          </ac:spMkLst>
        </pc:spChg>
        <pc:spChg chg="mod">
          <ac:chgData name="Deepsha Menghani" userId="9e574bb97e1bc8c1" providerId="LiveId" clId="{4494510A-D525-4C28-9DC8-2A92D567713B}" dt="2023-07-13T14:34:22.811" v="2089" actId="208"/>
          <ac:spMkLst>
            <pc:docMk/>
            <pc:sldMk cId="2584954143" sldId="269"/>
            <ac:spMk id="22" creationId="{615807EF-80E8-8FBD-50C9-1E97A023D805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4" creationId="{FE672A8D-A72B-474B-483B-432C8E7695E1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5" creationId="{7992D530-16BF-0C67-06AD-7D4037EB0F07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6" creationId="{66CF46F2-5588-384B-8409-8FC9ED3B6074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7" creationId="{C3A7306E-1F48-DE80-339A-807CB7B348E2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8" creationId="{0115C46F-897F-C1FA-6ACD-8B26369A9D35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29" creationId="{AB79C481-22A4-25F8-E7B9-9C7C8C59C7AD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30" creationId="{4289FCE9-A81E-03C9-962D-2466AAA02D35}"/>
          </ac:spMkLst>
        </pc:spChg>
        <pc:spChg chg="del">
          <ac:chgData name="Deepsha Menghani" userId="9e574bb97e1bc8c1" providerId="LiveId" clId="{4494510A-D525-4C28-9DC8-2A92D567713B}" dt="2023-07-11T15:00:35.254" v="2079" actId="478"/>
          <ac:spMkLst>
            <pc:docMk/>
            <pc:sldMk cId="2584954143" sldId="269"/>
            <ac:spMk id="31" creationId="{FD294A30-98DF-2213-7066-B224E449EA5F}"/>
          </ac:spMkLst>
        </pc:spChg>
      </pc:sldChg>
      <pc:sldChg chg="modSp add del mod">
        <pc:chgData name="Deepsha Menghani" userId="9e574bb97e1bc8c1" providerId="LiveId" clId="{4494510A-D525-4C28-9DC8-2A92D567713B}" dt="2023-07-26T02:46:48.993" v="5919" actId="2696"/>
        <pc:sldMkLst>
          <pc:docMk/>
          <pc:sldMk cId="2055517310" sldId="270"/>
        </pc:sldMkLst>
        <pc:spChg chg="mod">
          <ac:chgData name="Deepsha Menghani" userId="9e574bb97e1bc8c1" providerId="LiveId" clId="{4494510A-D525-4C28-9DC8-2A92D567713B}" dt="2023-07-13T14:34:40.190" v="2091" actId="208"/>
          <ac:spMkLst>
            <pc:docMk/>
            <pc:sldMk cId="2055517310" sldId="270"/>
            <ac:spMk id="17" creationId="{E6BF2CA2-544D-3762-D4DB-C14A5E2007A3}"/>
          </ac:spMkLst>
        </pc:spChg>
        <pc:spChg chg="mod">
          <ac:chgData name="Deepsha Menghani" userId="9e574bb97e1bc8c1" providerId="LiveId" clId="{4494510A-D525-4C28-9DC8-2A92D567713B}" dt="2023-07-13T14:34:40.190" v="2091" actId="208"/>
          <ac:spMkLst>
            <pc:docMk/>
            <pc:sldMk cId="2055517310" sldId="270"/>
            <ac:spMk id="18" creationId="{1511599E-693E-915D-1AC0-694B421CD5AA}"/>
          </ac:spMkLst>
        </pc:spChg>
        <pc:spChg chg="mod">
          <ac:chgData name="Deepsha Menghani" userId="9e574bb97e1bc8c1" providerId="LiveId" clId="{4494510A-D525-4C28-9DC8-2A92D567713B}" dt="2023-07-13T14:34:06.182" v="2087" actId="208"/>
          <ac:spMkLst>
            <pc:docMk/>
            <pc:sldMk cId="2055517310" sldId="270"/>
            <ac:spMk id="21" creationId="{1B33ECAB-866B-41BE-53BB-42CA26834EFE}"/>
          </ac:spMkLst>
        </pc:spChg>
        <pc:spChg chg="mod">
          <ac:chgData name="Deepsha Menghani" userId="9e574bb97e1bc8c1" providerId="LiveId" clId="{4494510A-D525-4C28-9DC8-2A92D567713B}" dt="2023-07-13T14:34:06.182" v="2087" actId="208"/>
          <ac:spMkLst>
            <pc:docMk/>
            <pc:sldMk cId="2055517310" sldId="270"/>
            <ac:spMk id="22" creationId="{615807EF-80E8-8FBD-50C9-1E97A023D805}"/>
          </ac:spMkLst>
        </pc:spChg>
        <pc:spChg chg="mod">
          <ac:chgData name="Deepsha Menghani" userId="9e574bb97e1bc8c1" providerId="LiveId" clId="{4494510A-D525-4C28-9DC8-2A92D567713B}" dt="2023-07-13T14:34:43.782" v="2092" actId="208"/>
          <ac:spMkLst>
            <pc:docMk/>
            <pc:sldMk cId="2055517310" sldId="270"/>
            <ac:spMk id="28" creationId="{0115C46F-897F-C1FA-6ACD-8B26369A9D35}"/>
          </ac:spMkLst>
        </pc:spChg>
        <pc:spChg chg="mod">
          <ac:chgData name="Deepsha Menghani" userId="9e574bb97e1bc8c1" providerId="LiveId" clId="{4494510A-D525-4C28-9DC8-2A92D567713B}" dt="2023-07-13T14:34:10.946" v="2088" actId="208"/>
          <ac:spMkLst>
            <pc:docMk/>
            <pc:sldMk cId="2055517310" sldId="270"/>
            <ac:spMk id="29" creationId="{AB79C481-22A4-25F8-E7B9-9C7C8C59C7AD}"/>
          </ac:spMkLst>
        </pc:spChg>
        <pc:spChg chg="mod">
          <ac:chgData name="Deepsha Menghani" userId="9e574bb97e1bc8c1" providerId="LiveId" clId="{4494510A-D525-4C28-9DC8-2A92D567713B}" dt="2023-07-13T14:34:43.782" v="2092" actId="208"/>
          <ac:spMkLst>
            <pc:docMk/>
            <pc:sldMk cId="2055517310" sldId="270"/>
            <ac:spMk id="30" creationId="{4289FCE9-A81E-03C9-962D-2466AAA02D35}"/>
          </ac:spMkLst>
        </pc:spChg>
        <pc:spChg chg="mod">
          <ac:chgData name="Deepsha Menghani" userId="9e574bb97e1bc8c1" providerId="LiveId" clId="{4494510A-D525-4C28-9DC8-2A92D567713B}" dt="2023-07-13T14:34:10.946" v="2088" actId="208"/>
          <ac:spMkLst>
            <pc:docMk/>
            <pc:sldMk cId="2055517310" sldId="270"/>
            <ac:spMk id="31" creationId="{FD294A30-98DF-2213-7066-B224E449EA5F}"/>
          </ac:spMkLst>
        </pc:spChg>
      </pc:sldChg>
      <pc:sldChg chg="add">
        <pc:chgData name="Deepsha Menghani" userId="9e574bb97e1bc8c1" providerId="LiveId" clId="{4494510A-D525-4C28-9DC8-2A92D567713B}" dt="2023-07-26T02:47:02.060" v="5920"/>
        <pc:sldMkLst>
          <pc:docMk/>
          <pc:sldMk cId="3002931323" sldId="270"/>
        </pc:sldMkLst>
      </pc:sldChg>
      <pc:sldChg chg="addSp delSp modSp new mod">
        <pc:chgData name="Deepsha Menghani" userId="9e574bb97e1bc8c1" providerId="LiveId" clId="{4494510A-D525-4C28-9DC8-2A92D567713B}" dt="2023-07-19T19:22:51.170" v="3397" actId="478"/>
        <pc:sldMkLst>
          <pc:docMk/>
          <pc:sldMk cId="381485003" sldId="271"/>
        </pc:sldMkLst>
        <pc:spChg chg="del mod">
          <ac:chgData name="Deepsha Menghani" userId="9e574bb97e1bc8c1" providerId="LiveId" clId="{4494510A-D525-4C28-9DC8-2A92D567713B}" dt="2023-07-19T19:22:47.368" v="3396" actId="478"/>
          <ac:spMkLst>
            <pc:docMk/>
            <pc:sldMk cId="381485003" sldId="271"/>
            <ac:spMk id="2" creationId="{1D28C370-68AB-E7F6-9F5C-ED35AD4CD960}"/>
          </ac:spMkLst>
        </pc:spChg>
        <pc:spChg chg="del">
          <ac:chgData name="Deepsha Menghani" userId="9e574bb97e1bc8c1" providerId="LiveId" clId="{4494510A-D525-4C28-9DC8-2A92D567713B}" dt="2023-07-13T16:24:36.415" v="2146" actId="478"/>
          <ac:spMkLst>
            <pc:docMk/>
            <pc:sldMk cId="381485003" sldId="271"/>
            <ac:spMk id="3" creationId="{6A46DB7D-F1E2-8A73-0381-D140F6E4F847}"/>
          </ac:spMkLst>
        </pc:spChg>
        <pc:spChg chg="add del mod">
          <ac:chgData name="Deepsha Menghani" userId="9e574bb97e1bc8c1" providerId="LiveId" clId="{4494510A-D525-4C28-9DC8-2A92D567713B}" dt="2023-07-19T19:22:29.368" v="3391"/>
          <ac:spMkLst>
            <pc:docMk/>
            <pc:sldMk cId="381485003" sldId="271"/>
            <ac:spMk id="3" creationId="{F669539D-8657-BE4F-BDFD-F2EB04719086}"/>
          </ac:spMkLst>
        </pc:spChg>
        <pc:spChg chg="add mod">
          <ac:chgData name="Deepsha Menghani" userId="9e574bb97e1bc8c1" providerId="LiveId" clId="{4494510A-D525-4C28-9DC8-2A92D567713B}" dt="2023-07-19T19:22:44.801" v="3395" actId="207"/>
          <ac:spMkLst>
            <pc:docMk/>
            <pc:sldMk cId="381485003" sldId="271"/>
            <ac:spMk id="6" creationId="{57B1B650-0434-5CC5-DD20-3CDF1AEBEE07}"/>
          </ac:spMkLst>
        </pc:spChg>
        <pc:spChg chg="add del mod">
          <ac:chgData name="Deepsha Menghani" userId="9e574bb97e1bc8c1" providerId="LiveId" clId="{4494510A-D525-4C28-9DC8-2A92D567713B}" dt="2023-07-19T19:22:51.170" v="3397" actId="478"/>
          <ac:spMkLst>
            <pc:docMk/>
            <pc:sldMk cId="381485003" sldId="271"/>
            <ac:spMk id="8" creationId="{DE6E7C7C-C2DA-FD27-58A8-655EBE47C5A4}"/>
          </ac:spMkLst>
        </pc:spChg>
        <pc:spChg chg="add del mod">
          <ac:chgData name="Deepsha Menghani" userId="9e574bb97e1bc8c1" providerId="LiveId" clId="{4494510A-D525-4C28-9DC8-2A92D567713B}" dt="2023-07-13T16:30:02.591" v="2191" actId="478"/>
          <ac:spMkLst>
            <pc:docMk/>
            <pc:sldMk cId="381485003" sldId="271"/>
            <ac:spMk id="11" creationId="{36EB3D61-E311-1EC5-C0F5-24F42B37CCEA}"/>
          </ac:spMkLst>
        </pc:spChg>
        <pc:picChg chg="add mod">
          <ac:chgData name="Deepsha Menghani" userId="9e574bb97e1bc8c1" providerId="LiveId" clId="{4494510A-D525-4C28-9DC8-2A92D567713B}" dt="2023-07-13T16:27:59.166" v="2149" actId="1076"/>
          <ac:picMkLst>
            <pc:docMk/>
            <pc:sldMk cId="381485003" sldId="271"/>
            <ac:picMk id="5" creationId="{DC942649-EA79-1E58-498D-5553BC8ED40B}"/>
          </ac:picMkLst>
        </pc:picChg>
        <pc:cxnChg chg="add del">
          <ac:chgData name="Deepsha Menghani" userId="9e574bb97e1bc8c1" providerId="LiveId" clId="{4494510A-D525-4C28-9DC8-2A92D567713B}" dt="2023-07-13T16:28:09.069" v="2151" actId="11529"/>
          <ac:cxnSpMkLst>
            <pc:docMk/>
            <pc:sldMk cId="381485003" sldId="271"/>
            <ac:cxnSpMk id="7" creationId="{4576CFA7-689B-B2E9-F8A8-2CDBD045281B}"/>
          </ac:cxnSpMkLst>
        </pc:cxnChg>
        <pc:cxnChg chg="add del mod">
          <ac:chgData name="Deepsha Menghani" userId="9e574bb97e1bc8c1" providerId="LiveId" clId="{4494510A-D525-4C28-9DC8-2A92D567713B}" dt="2023-07-13T16:30:02.591" v="2191" actId="478"/>
          <ac:cxnSpMkLst>
            <pc:docMk/>
            <pc:sldMk cId="381485003" sldId="271"/>
            <ac:cxnSpMk id="9" creationId="{FD4A4AAF-E64A-855B-4580-71B7CA581325}"/>
          </ac:cxnSpMkLst>
        </pc:cxnChg>
      </pc:sldChg>
      <pc:sldChg chg="addSp delSp modSp add mod">
        <pc:chgData name="Deepsha Menghani" userId="9e574bb97e1bc8c1" providerId="LiveId" clId="{4494510A-D525-4C28-9DC8-2A92D567713B}" dt="2023-07-19T19:22:22.828" v="3389"/>
        <pc:sldMkLst>
          <pc:docMk/>
          <pc:sldMk cId="1113558807" sldId="272"/>
        </pc:sldMkLst>
        <pc:spChg chg="del mod">
          <ac:chgData name="Deepsha Menghani" userId="9e574bb97e1bc8c1" providerId="LiveId" clId="{4494510A-D525-4C28-9DC8-2A92D567713B}" dt="2023-07-13T16:32:16.608" v="2311" actId="478"/>
          <ac:spMkLst>
            <pc:docMk/>
            <pc:sldMk cId="1113558807" sldId="272"/>
            <ac:spMk id="2" creationId="{1D28C370-68AB-E7F6-9F5C-ED35AD4CD960}"/>
          </ac:spMkLst>
        </pc:spChg>
        <pc:spChg chg="add del mod">
          <ac:chgData name="Deepsha Menghani" userId="9e574bb97e1bc8c1" providerId="LiveId" clId="{4494510A-D525-4C28-9DC8-2A92D567713B}" dt="2023-07-19T19:22:22.828" v="3389"/>
          <ac:spMkLst>
            <pc:docMk/>
            <pc:sldMk cId="1113558807" sldId="272"/>
            <ac:spMk id="2" creationId="{7698775B-B148-8F65-E3E5-EEFB971ACE2F}"/>
          </ac:spMkLst>
        </pc:spChg>
        <pc:spChg chg="add del mod">
          <ac:chgData name="Deepsha Menghani" userId="9e574bb97e1bc8c1" providerId="LiveId" clId="{4494510A-D525-4C28-9DC8-2A92D567713B}" dt="2023-07-13T16:34:51.316" v="2329" actId="478"/>
          <ac:spMkLst>
            <pc:docMk/>
            <pc:sldMk cId="1113558807" sldId="272"/>
            <ac:spMk id="3" creationId="{46290EDA-5E8E-8B85-2E02-E3C5878C0549}"/>
          </ac:spMkLst>
        </pc:spChg>
        <pc:spChg chg="add del mod">
          <ac:chgData name="Deepsha Menghani" userId="9e574bb97e1bc8c1" providerId="LiveId" clId="{4494510A-D525-4C28-9DC8-2A92D567713B}" dt="2023-07-13T16:32:19.482" v="2312" actId="478"/>
          <ac:spMkLst>
            <pc:docMk/>
            <pc:sldMk cId="1113558807" sldId="272"/>
            <ac:spMk id="7" creationId="{ECF70CC6-8A1D-AD05-C3D6-D009585EDE4B}"/>
          </ac:spMkLst>
        </pc:spChg>
        <pc:spChg chg="add mod">
          <ac:chgData name="Deepsha Menghani" userId="9e574bb97e1bc8c1" providerId="LiveId" clId="{4494510A-D525-4C28-9DC8-2A92D567713B}" dt="2023-07-13T16:34:51.670" v="2330"/>
          <ac:spMkLst>
            <pc:docMk/>
            <pc:sldMk cId="1113558807" sldId="272"/>
            <ac:spMk id="8" creationId="{21567287-B5B0-2F7B-8B21-2FE40C076C5D}"/>
          </ac:spMkLst>
        </pc:spChg>
        <pc:spChg chg="del">
          <ac:chgData name="Deepsha Menghani" userId="9e574bb97e1bc8c1" providerId="LiveId" clId="{4494510A-D525-4C28-9DC8-2A92D567713B}" dt="2023-07-13T16:30:14.710" v="2192" actId="478"/>
          <ac:spMkLst>
            <pc:docMk/>
            <pc:sldMk cId="1113558807" sldId="272"/>
            <ac:spMk id="11" creationId="{36EB3D61-E311-1EC5-C0F5-24F42B37CCEA}"/>
          </ac:spMkLst>
        </pc:spChg>
        <pc:cxnChg chg="del">
          <ac:chgData name="Deepsha Menghani" userId="9e574bb97e1bc8c1" providerId="LiveId" clId="{4494510A-D525-4C28-9DC8-2A92D567713B}" dt="2023-07-13T16:30:14.710" v="2192" actId="478"/>
          <ac:cxnSpMkLst>
            <pc:docMk/>
            <pc:sldMk cId="1113558807" sldId="272"/>
            <ac:cxnSpMk id="9" creationId="{FD4A4AAF-E64A-855B-4580-71B7CA581325}"/>
          </ac:cxnSpMkLst>
        </pc:cxnChg>
      </pc:sldChg>
      <pc:sldChg chg="add del">
        <pc:chgData name="Deepsha Menghani" userId="9e574bb97e1bc8c1" providerId="LiveId" clId="{4494510A-D525-4C28-9DC8-2A92D567713B}" dt="2023-07-13T16:37:48.959" v="2392" actId="47"/>
        <pc:sldMkLst>
          <pc:docMk/>
          <pc:sldMk cId="2293285007" sldId="273"/>
        </pc:sldMkLst>
      </pc:sldChg>
      <pc:sldChg chg="addSp modSp add mod">
        <pc:chgData name="Deepsha Menghani" userId="9e574bb97e1bc8c1" providerId="LiveId" clId="{4494510A-D525-4C28-9DC8-2A92D567713B}" dt="2023-07-13T16:36:54.553" v="2391" actId="20577"/>
        <pc:sldMkLst>
          <pc:docMk/>
          <pc:sldMk cId="2523653105" sldId="274"/>
        </pc:sldMkLst>
        <pc:spChg chg="mod">
          <ac:chgData name="Deepsha Menghani" userId="9e574bb97e1bc8c1" providerId="LiveId" clId="{4494510A-D525-4C28-9DC8-2A92D567713B}" dt="2023-07-13T16:34:35.200" v="2328" actId="6549"/>
          <ac:spMkLst>
            <pc:docMk/>
            <pc:sldMk cId="2523653105" sldId="274"/>
            <ac:spMk id="3" creationId="{46290EDA-5E8E-8B85-2E02-E3C5878C0549}"/>
          </ac:spMkLst>
        </pc:spChg>
        <pc:spChg chg="add mod">
          <ac:chgData name="Deepsha Menghani" userId="9e574bb97e1bc8c1" providerId="LiveId" clId="{4494510A-D525-4C28-9DC8-2A92D567713B}" dt="2023-07-13T16:34:25.785" v="2327" actId="207"/>
          <ac:spMkLst>
            <pc:docMk/>
            <pc:sldMk cId="2523653105" sldId="274"/>
            <ac:spMk id="6" creationId="{BBAA4F97-9D66-5FAB-09CA-4D74919E9770}"/>
          </ac:spMkLst>
        </pc:spChg>
        <pc:spChg chg="add mod">
          <ac:chgData name="Deepsha Menghani" userId="9e574bb97e1bc8c1" providerId="LiveId" clId="{4494510A-D525-4C28-9DC8-2A92D567713B}" dt="2023-07-13T16:36:47.326" v="2384" actId="20577"/>
          <ac:spMkLst>
            <pc:docMk/>
            <pc:sldMk cId="2523653105" sldId="274"/>
            <ac:spMk id="8" creationId="{026384FC-8B3F-3120-7220-8C089530F71C}"/>
          </ac:spMkLst>
        </pc:spChg>
        <pc:spChg chg="add mod">
          <ac:chgData name="Deepsha Menghani" userId="9e574bb97e1bc8c1" providerId="LiveId" clId="{4494510A-D525-4C28-9DC8-2A92D567713B}" dt="2023-07-13T16:36:54.553" v="2391" actId="20577"/>
          <ac:spMkLst>
            <pc:docMk/>
            <pc:sldMk cId="2523653105" sldId="274"/>
            <ac:spMk id="10" creationId="{C11C52AA-F8DC-25D4-5C60-370DDEA651FD}"/>
          </ac:spMkLst>
        </pc:spChg>
        <pc:cxnChg chg="add mod">
          <ac:chgData name="Deepsha Menghani" userId="9e574bb97e1bc8c1" providerId="LiveId" clId="{4494510A-D525-4C28-9DC8-2A92D567713B}" dt="2023-07-13T16:33:28.440" v="2322" actId="554"/>
          <ac:cxnSpMkLst>
            <pc:docMk/>
            <pc:sldMk cId="2523653105" sldId="274"/>
            <ac:cxnSpMk id="2" creationId="{8766E431-B9E4-0143-1B5E-05E8BF8B1C0E}"/>
          </ac:cxnSpMkLst>
        </pc:cxnChg>
        <pc:cxnChg chg="add mod">
          <ac:chgData name="Deepsha Menghani" userId="9e574bb97e1bc8c1" providerId="LiveId" clId="{4494510A-D525-4C28-9DC8-2A92D567713B}" dt="2023-07-13T16:33:28.440" v="2322" actId="554"/>
          <ac:cxnSpMkLst>
            <pc:docMk/>
            <pc:sldMk cId="2523653105" sldId="274"/>
            <ac:cxnSpMk id="7" creationId="{B00FCE4B-E7C1-5EED-4FD0-4468D24D1C76}"/>
          </ac:cxnSpMkLst>
        </pc:cxnChg>
        <pc:cxnChg chg="add mod">
          <ac:chgData name="Deepsha Menghani" userId="9e574bb97e1bc8c1" providerId="LiveId" clId="{4494510A-D525-4C28-9DC8-2A92D567713B}" dt="2023-07-13T16:33:28.440" v="2322" actId="554"/>
          <ac:cxnSpMkLst>
            <pc:docMk/>
            <pc:sldMk cId="2523653105" sldId="274"/>
            <ac:cxnSpMk id="9" creationId="{1206E6A0-BFEE-03A8-B233-D95E09C97A07}"/>
          </ac:cxnSpMkLst>
        </pc:cxnChg>
      </pc:sldChg>
      <pc:sldChg chg="addSp delSp modSp add del mod">
        <pc:chgData name="Deepsha Menghani" userId="9e574bb97e1bc8c1" providerId="LiveId" clId="{4494510A-D525-4C28-9DC8-2A92D567713B}" dt="2023-07-21T00:12:03.822" v="5045" actId="47"/>
        <pc:sldMkLst>
          <pc:docMk/>
          <pc:sldMk cId="2342552723" sldId="275"/>
        </pc:sldMkLst>
        <pc:picChg chg="add mod">
          <ac:chgData name="Deepsha Menghani" userId="9e574bb97e1bc8c1" providerId="LiveId" clId="{4494510A-D525-4C28-9DC8-2A92D567713B}" dt="2023-07-14T02:40:55.252" v="2468" actId="1076"/>
          <ac:picMkLst>
            <pc:docMk/>
            <pc:sldMk cId="2342552723" sldId="275"/>
            <ac:picMk id="3" creationId="{4BD1B3FC-8719-B655-5C39-DEC41927B480}"/>
          </ac:picMkLst>
        </pc:picChg>
        <pc:picChg chg="del">
          <ac:chgData name="Deepsha Menghani" userId="9e574bb97e1bc8c1" providerId="LiveId" clId="{4494510A-D525-4C28-9DC8-2A92D567713B}" dt="2023-07-14T02:30:10.960" v="2457" actId="478"/>
          <ac:picMkLst>
            <pc:docMk/>
            <pc:sldMk cId="2342552723" sldId="275"/>
            <ac:picMk id="9" creationId="{28CD5D17-9F50-F7DE-31DF-38736B710C1A}"/>
          </ac:picMkLst>
        </pc:picChg>
      </pc:sldChg>
      <pc:sldChg chg="addSp delSp modSp add mod ord">
        <pc:chgData name="Deepsha Menghani" userId="9e574bb97e1bc8c1" providerId="LiveId" clId="{4494510A-D525-4C28-9DC8-2A92D567713B}" dt="2023-07-20T18:23:15.195" v="3806" actId="313"/>
        <pc:sldMkLst>
          <pc:docMk/>
          <pc:sldMk cId="3666914938" sldId="276"/>
        </pc:sldMkLst>
        <pc:spChg chg="add mod">
          <ac:chgData name="Deepsha Menghani" userId="9e574bb97e1bc8c1" providerId="LiveId" clId="{4494510A-D525-4C28-9DC8-2A92D567713B}" dt="2023-07-20T18:23:15.195" v="3806" actId="313"/>
          <ac:spMkLst>
            <pc:docMk/>
            <pc:sldMk cId="3666914938" sldId="276"/>
            <ac:spMk id="8" creationId="{C6519749-5BF8-953D-CD4A-86CA41460848}"/>
          </ac:spMkLst>
        </pc:spChg>
        <pc:spChg chg="add mod">
          <ac:chgData name="Deepsha Menghani" userId="9e574bb97e1bc8c1" providerId="LiveId" clId="{4494510A-D525-4C28-9DC8-2A92D567713B}" dt="2023-07-14T02:44:30.925" v="2531" actId="1076"/>
          <ac:spMkLst>
            <pc:docMk/>
            <pc:sldMk cId="3666914938" sldId="276"/>
            <ac:spMk id="10" creationId="{046B53D5-D690-620B-3E34-1B8C5FF60A54}"/>
          </ac:spMkLst>
        </pc:spChg>
        <pc:picChg chg="add del mod">
          <ac:chgData name="Deepsha Menghani" userId="9e574bb97e1bc8c1" providerId="LiveId" clId="{4494510A-D525-4C28-9DC8-2A92D567713B}" dt="2023-07-14T02:28:11.777" v="2447" actId="478"/>
          <ac:picMkLst>
            <pc:docMk/>
            <pc:sldMk cId="3666914938" sldId="276"/>
            <ac:picMk id="3" creationId="{FBEFA94E-FB47-03CA-9CBD-1480F6A2E2D6}"/>
          </ac:picMkLst>
        </pc:picChg>
        <pc:picChg chg="add mod">
          <ac:chgData name="Deepsha Menghani" userId="9e574bb97e1bc8c1" providerId="LiveId" clId="{4494510A-D525-4C28-9DC8-2A92D567713B}" dt="2023-07-14T02:30:00.293" v="2455" actId="1440"/>
          <ac:picMkLst>
            <pc:docMk/>
            <pc:sldMk cId="3666914938" sldId="276"/>
            <ac:picMk id="6" creationId="{09753EA8-F22C-2C6D-F507-CC5713CE0E1E}"/>
          </ac:picMkLst>
        </pc:picChg>
        <pc:picChg chg="del">
          <ac:chgData name="Deepsha Menghani" userId="9e574bb97e1bc8c1" providerId="LiveId" clId="{4494510A-D525-4C28-9DC8-2A92D567713B}" dt="2023-07-14T02:25:23.889" v="2441" actId="478"/>
          <ac:picMkLst>
            <pc:docMk/>
            <pc:sldMk cId="3666914938" sldId="276"/>
            <ac:picMk id="9" creationId="{28CD5D17-9F50-F7DE-31DF-38736B710C1A}"/>
          </ac:picMkLst>
        </pc:picChg>
      </pc:sldChg>
      <pc:sldChg chg="addSp delSp modSp new del mod">
        <pc:chgData name="Deepsha Menghani" userId="9e574bb97e1bc8c1" providerId="LiveId" clId="{4494510A-D525-4C28-9DC8-2A92D567713B}" dt="2023-07-14T03:03:52.346" v="3046" actId="47"/>
        <pc:sldMkLst>
          <pc:docMk/>
          <pc:sldMk cId="4167504693" sldId="277"/>
        </pc:sldMkLst>
        <pc:spChg chg="del mod">
          <ac:chgData name="Deepsha Menghani" userId="9e574bb97e1bc8c1" providerId="LiveId" clId="{4494510A-D525-4C28-9DC8-2A92D567713B}" dt="2023-07-14T02:46:01.116" v="2578" actId="478"/>
          <ac:spMkLst>
            <pc:docMk/>
            <pc:sldMk cId="4167504693" sldId="277"/>
            <ac:spMk id="2" creationId="{0AA70B02-645D-6BB4-92A1-1151AD41D7E5}"/>
          </ac:spMkLst>
        </pc:spChg>
        <pc:spChg chg="del">
          <ac:chgData name="Deepsha Menghani" userId="9e574bb97e1bc8c1" providerId="LiveId" clId="{4494510A-D525-4C28-9DC8-2A92D567713B}" dt="2023-07-14T02:45:01.066" v="2537" actId="478"/>
          <ac:spMkLst>
            <pc:docMk/>
            <pc:sldMk cId="4167504693" sldId="277"/>
            <ac:spMk id="3" creationId="{E77EA289-4516-E432-114C-7B7D705C94F5}"/>
          </ac:spMkLst>
        </pc:spChg>
        <pc:spChg chg="add del mod">
          <ac:chgData name="Deepsha Menghani" userId="9e574bb97e1bc8c1" providerId="LiveId" clId="{4494510A-D525-4C28-9DC8-2A92D567713B}" dt="2023-07-14T02:46:03.987" v="2580" actId="478"/>
          <ac:spMkLst>
            <pc:docMk/>
            <pc:sldMk cId="4167504693" sldId="277"/>
            <ac:spMk id="6" creationId="{DBF9939A-E8FE-CDEB-C986-DBF150BD900A}"/>
          </ac:spMkLst>
        </pc:spChg>
        <pc:spChg chg="add mod">
          <ac:chgData name="Deepsha Menghani" userId="9e574bb97e1bc8c1" providerId="LiveId" clId="{4494510A-D525-4C28-9DC8-2A92D567713B}" dt="2023-07-14T02:46:27.325" v="2644" actId="20577"/>
          <ac:spMkLst>
            <pc:docMk/>
            <pc:sldMk cId="4167504693" sldId="277"/>
            <ac:spMk id="7" creationId="{FF0F9654-DEC1-83D4-08C2-A06B8DB7909A}"/>
          </ac:spMkLst>
        </pc:spChg>
      </pc:sldChg>
      <pc:sldChg chg="addSp delSp modSp new mod">
        <pc:chgData name="Deepsha Menghani" userId="9e574bb97e1bc8c1" providerId="LiveId" clId="{4494510A-D525-4C28-9DC8-2A92D567713B}" dt="2023-07-26T02:53:37.673" v="5983" actId="20577"/>
        <pc:sldMkLst>
          <pc:docMk/>
          <pc:sldMk cId="2540468049" sldId="278"/>
        </pc:sldMkLst>
        <pc:spChg chg="del">
          <ac:chgData name="Deepsha Menghani" userId="9e574bb97e1bc8c1" providerId="LiveId" clId="{4494510A-D525-4C28-9DC8-2A92D567713B}" dt="2023-07-14T02:50:02.306" v="2918" actId="478"/>
          <ac:spMkLst>
            <pc:docMk/>
            <pc:sldMk cId="2540468049" sldId="278"/>
            <ac:spMk id="2" creationId="{694F3616-4B08-CD12-4254-783C3DE95542}"/>
          </ac:spMkLst>
        </pc:spChg>
        <pc:spChg chg="mod">
          <ac:chgData name="Deepsha Menghani" userId="9e574bb97e1bc8c1" providerId="LiveId" clId="{4494510A-D525-4C28-9DC8-2A92D567713B}" dt="2023-07-20T18:23:54.572" v="3827" actId="6549"/>
          <ac:spMkLst>
            <pc:docMk/>
            <pc:sldMk cId="2540468049" sldId="278"/>
            <ac:spMk id="3" creationId="{9479A36D-5DCB-C3B4-CE86-6F67B7C03E7C}"/>
          </ac:spMkLst>
        </pc:spChg>
        <pc:spChg chg="add mod">
          <ac:chgData name="Deepsha Menghani" userId="9e574bb97e1bc8c1" providerId="LiveId" clId="{4494510A-D525-4C28-9DC8-2A92D567713B}" dt="2023-07-26T02:53:37.673" v="5983" actId="20577"/>
          <ac:spMkLst>
            <pc:docMk/>
            <pc:sldMk cId="2540468049" sldId="278"/>
            <ac:spMk id="5" creationId="{A3B8E384-E439-0997-3CFF-941D15E74203}"/>
          </ac:spMkLst>
        </pc:spChg>
      </pc:sldChg>
      <pc:sldChg chg="delSp modSp new del mod">
        <pc:chgData name="Deepsha Menghani" userId="9e574bb97e1bc8c1" providerId="LiveId" clId="{4494510A-D525-4C28-9DC8-2A92D567713B}" dt="2023-07-14T02:53:24.715" v="2986" actId="47"/>
        <pc:sldMkLst>
          <pc:docMk/>
          <pc:sldMk cId="3383187106" sldId="279"/>
        </pc:sldMkLst>
        <pc:spChg chg="mod">
          <ac:chgData name="Deepsha Menghani" userId="9e574bb97e1bc8c1" providerId="LiveId" clId="{4494510A-D525-4C28-9DC8-2A92D567713B}" dt="2023-07-14T02:51:38.113" v="2957" actId="20577"/>
          <ac:spMkLst>
            <pc:docMk/>
            <pc:sldMk cId="3383187106" sldId="279"/>
            <ac:spMk id="2" creationId="{3D426465-2A64-5D6F-DF69-E2DDE0FC6703}"/>
          </ac:spMkLst>
        </pc:spChg>
        <pc:spChg chg="del">
          <ac:chgData name="Deepsha Menghani" userId="9e574bb97e1bc8c1" providerId="LiveId" clId="{4494510A-D525-4C28-9DC8-2A92D567713B}" dt="2023-07-14T02:51:28.541" v="2936" actId="478"/>
          <ac:spMkLst>
            <pc:docMk/>
            <pc:sldMk cId="3383187106" sldId="279"/>
            <ac:spMk id="3" creationId="{EE2937A7-1167-AEF8-7313-ACDF3ADA615C}"/>
          </ac:spMkLst>
        </pc:spChg>
      </pc:sldChg>
      <pc:sldChg chg="modSp add mod">
        <pc:chgData name="Deepsha Menghani" userId="9e574bb97e1bc8c1" providerId="LiveId" clId="{4494510A-D525-4C28-9DC8-2A92D567713B}" dt="2023-07-14T02:53:15.521" v="2985" actId="404"/>
        <pc:sldMkLst>
          <pc:docMk/>
          <pc:sldMk cId="2801995280" sldId="280"/>
        </pc:sldMkLst>
        <pc:spChg chg="mod">
          <ac:chgData name="Deepsha Menghani" userId="9e574bb97e1bc8c1" providerId="LiveId" clId="{4494510A-D525-4C28-9DC8-2A92D567713B}" dt="2023-07-14T02:53:15.521" v="2985" actId="404"/>
          <ac:spMkLst>
            <pc:docMk/>
            <pc:sldMk cId="2801995280" sldId="280"/>
            <ac:spMk id="5" creationId="{4C9ABFD4-3BC6-B864-E045-1C3E400EA36B}"/>
          </ac:spMkLst>
        </pc:spChg>
      </pc:sldChg>
      <pc:sldChg chg="addSp delSp modSp add mod">
        <pc:chgData name="Deepsha Menghani" userId="9e574bb97e1bc8c1" providerId="LiveId" clId="{4494510A-D525-4C28-9DC8-2A92D567713B}" dt="2023-07-30T23:26:14.874" v="6395" actId="20577"/>
        <pc:sldMkLst>
          <pc:docMk/>
          <pc:sldMk cId="2193450946" sldId="281"/>
        </pc:sldMkLst>
        <pc:spChg chg="add mod">
          <ac:chgData name="Deepsha Menghani" userId="9e574bb97e1bc8c1" providerId="LiveId" clId="{4494510A-D525-4C28-9DC8-2A92D567713B}" dt="2023-07-26T02:55:17.009" v="5991" actId="14100"/>
          <ac:spMkLst>
            <pc:docMk/>
            <pc:sldMk cId="2193450946" sldId="281"/>
            <ac:spMk id="2" creationId="{809A941C-7598-ACDD-B554-B64D9F4738D7}"/>
          </ac:spMkLst>
        </pc:spChg>
        <pc:spChg chg="add mod">
          <ac:chgData name="Deepsha Menghani" userId="9e574bb97e1bc8c1" providerId="LiveId" clId="{4494510A-D525-4C28-9DC8-2A92D567713B}" dt="2023-07-26T02:55:22.955" v="5992" actId="1076"/>
          <ac:spMkLst>
            <pc:docMk/>
            <pc:sldMk cId="2193450946" sldId="281"/>
            <ac:spMk id="3" creationId="{F079B464-AF1E-4D13-13C0-ADF68CEC1F34}"/>
          </ac:spMkLst>
        </pc:spChg>
        <pc:spChg chg="add del">
          <ac:chgData name="Deepsha Menghani" userId="9e574bb97e1bc8c1" providerId="LiveId" clId="{4494510A-D525-4C28-9DC8-2A92D567713B}" dt="2023-07-14T03:05:28.022" v="3055" actId="22"/>
          <ac:spMkLst>
            <pc:docMk/>
            <pc:sldMk cId="2193450946" sldId="281"/>
            <ac:spMk id="5" creationId="{6EBB4F06-9288-34E0-60E2-1EDDBAA0943B}"/>
          </ac:spMkLst>
        </pc:spChg>
        <pc:spChg chg="mod">
          <ac:chgData name="Deepsha Menghani" userId="9e574bb97e1bc8c1" providerId="LiveId" clId="{4494510A-D525-4C28-9DC8-2A92D567713B}" dt="2023-07-20T18:23:16.013" v="3807" actId="313"/>
          <ac:spMkLst>
            <pc:docMk/>
            <pc:sldMk cId="2193450946" sldId="281"/>
            <ac:spMk id="8" creationId="{C6519749-5BF8-953D-CD4A-86CA41460848}"/>
          </ac:spMkLst>
        </pc:spChg>
        <pc:spChg chg="add mod">
          <ac:chgData name="Deepsha Menghani" userId="9e574bb97e1bc8c1" providerId="LiveId" clId="{4494510A-D525-4C28-9DC8-2A92D567713B}" dt="2023-07-30T23:26:14.874" v="6395" actId="20577"/>
          <ac:spMkLst>
            <pc:docMk/>
            <pc:sldMk cId="2193450946" sldId="281"/>
            <ac:spMk id="11" creationId="{E7B1FC0D-4E0C-63B1-F32B-1670C967F565}"/>
          </ac:spMkLst>
        </pc:spChg>
        <pc:inkChg chg="add del">
          <ac:chgData name="Deepsha Menghani" userId="9e574bb97e1bc8c1" providerId="LiveId" clId="{4494510A-D525-4C28-9DC8-2A92D567713B}" dt="2023-07-14T03:17:07.633" v="3186" actId="9405"/>
          <ac:inkMkLst>
            <pc:docMk/>
            <pc:sldMk cId="2193450946" sldId="281"/>
            <ac:inkMk id="12" creationId="{D9D0E090-526D-2C47-8EC5-7997B6DEF342}"/>
          </ac:inkMkLst>
        </pc:inkChg>
        <pc:inkChg chg="add del">
          <ac:chgData name="Deepsha Menghani" userId="9e574bb97e1bc8c1" providerId="LiveId" clId="{4494510A-D525-4C28-9DC8-2A92D567713B}" dt="2023-07-14T03:17:07.243" v="3185" actId="9405"/>
          <ac:inkMkLst>
            <pc:docMk/>
            <pc:sldMk cId="2193450946" sldId="281"/>
            <ac:inkMk id="13" creationId="{83872B4E-5300-D561-1782-BBEEF11FFC64}"/>
          </ac:inkMkLst>
        </pc:inkChg>
        <pc:inkChg chg="add del">
          <ac:chgData name="Deepsha Menghani" userId="9e574bb97e1bc8c1" providerId="LiveId" clId="{4494510A-D525-4C28-9DC8-2A92D567713B}" dt="2023-07-14T03:17:06.953" v="3184" actId="9405"/>
          <ac:inkMkLst>
            <pc:docMk/>
            <pc:sldMk cId="2193450946" sldId="281"/>
            <ac:inkMk id="14" creationId="{C0D83D29-1C15-AF55-8C5A-42DD4490AB6E}"/>
          </ac:inkMkLst>
        </pc:inkChg>
        <pc:inkChg chg="add del">
          <ac:chgData name="Deepsha Menghani" userId="9e574bb97e1bc8c1" providerId="LiveId" clId="{4494510A-D525-4C28-9DC8-2A92D567713B}" dt="2023-07-14T03:17:06.591" v="3183" actId="9405"/>
          <ac:inkMkLst>
            <pc:docMk/>
            <pc:sldMk cId="2193450946" sldId="281"/>
            <ac:inkMk id="15" creationId="{05D19571-8699-A3C7-CCFB-6B81D7D64569}"/>
          </ac:inkMkLst>
        </pc:inkChg>
        <pc:inkChg chg="add del">
          <ac:chgData name="Deepsha Menghani" userId="9e574bb97e1bc8c1" providerId="LiveId" clId="{4494510A-D525-4C28-9DC8-2A92D567713B}" dt="2023-07-14T03:17:06.309" v="3182" actId="9405"/>
          <ac:inkMkLst>
            <pc:docMk/>
            <pc:sldMk cId="2193450946" sldId="281"/>
            <ac:inkMk id="16" creationId="{2722ED73-05C2-8FB0-49F3-74B444DAA3CC}"/>
          </ac:inkMkLst>
        </pc:inkChg>
        <pc:inkChg chg="add del">
          <ac:chgData name="Deepsha Menghani" userId="9e574bb97e1bc8c1" providerId="LiveId" clId="{4494510A-D525-4C28-9DC8-2A92D567713B}" dt="2023-07-14T03:17:06.053" v="3181" actId="9405"/>
          <ac:inkMkLst>
            <pc:docMk/>
            <pc:sldMk cId="2193450946" sldId="281"/>
            <ac:inkMk id="17" creationId="{3E214A86-834B-ED94-82C0-9585121FABAD}"/>
          </ac:inkMkLst>
        </pc:inkChg>
        <pc:inkChg chg="add del">
          <ac:chgData name="Deepsha Menghani" userId="9e574bb97e1bc8c1" providerId="LiveId" clId="{4494510A-D525-4C28-9DC8-2A92D567713B}" dt="2023-07-14T03:17:05.832" v="3180" actId="9405"/>
          <ac:inkMkLst>
            <pc:docMk/>
            <pc:sldMk cId="2193450946" sldId="281"/>
            <ac:inkMk id="18" creationId="{33081ED7-44DB-CFF9-D036-5CDDADF6CA50}"/>
          </ac:inkMkLst>
        </pc:inkChg>
      </pc:sldChg>
      <pc:sldChg chg="addSp delSp modSp add mod">
        <pc:chgData name="Deepsha Menghani" userId="9e574bb97e1bc8c1" providerId="LiveId" clId="{4494510A-D525-4C28-9DC8-2A92D567713B}" dt="2023-07-30T23:27:41.039" v="6444"/>
        <pc:sldMkLst>
          <pc:docMk/>
          <pc:sldMk cId="1565900364" sldId="282"/>
        </pc:sldMkLst>
        <pc:spChg chg="mod">
          <ac:chgData name="Deepsha Menghani" userId="9e574bb97e1bc8c1" providerId="LiveId" clId="{4494510A-D525-4C28-9DC8-2A92D567713B}" dt="2023-07-20T18:35:51.998" v="4006" actId="208"/>
          <ac:spMkLst>
            <pc:docMk/>
            <pc:sldMk cId="1565900364" sldId="282"/>
            <ac:spMk id="2" creationId="{809A941C-7598-ACDD-B554-B64D9F4738D7}"/>
          </ac:spMkLst>
        </pc:spChg>
        <pc:spChg chg="add mod">
          <ac:chgData name="Deepsha Menghani" userId="9e574bb97e1bc8c1" providerId="LiveId" clId="{4494510A-D525-4C28-9DC8-2A92D567713B}" dt="2023-07-20T18:35:51.998" v="4006" actId="208"/>
          <ac:spMkLst>
            <pc:docMk/>
            <pc:sldMk cId="1565900364" sldId="282"/>
            <ac:spMk id="3" creationId="{5A60D421-CB10-0806-611F-5DD1AE908128}"/>
          </ac:spMkLst>
        </pc:spChg>
        <pc:spChg chg="add mod">
          <ac:chgData name="Deepsha Menghani" userId="9e574bb97e1bc8c1" providerId="LiveId" clId="{4494510A-D525-4C28-9DC8-2A92D567713B}" dt="2023-07-30T23:24:27.289" v="6346" actId="6549"/>
          <ac:spMkLst>
            <pc:docMk/>
            <pc:sldMk cId="1565900364" sldId="282"/>
            <ac:spMk id="5" creationId="{4FC9B21C-C659-A643-270B-7CDB72E2CDC8}"/>
          </ac:spMkLst>
        </pc:spChg>
        <pc:spChg chg="mod">
          <ac:chgData name="Deepsha Menghani" userId="9e574bb97e1bc8c1" providerId="LiveId" clId="{4494510A-D525-4C28-9DC8-2A92D567713B}" dt="2023-07-20T18:23:18.295" v="3811" actId="313"/>
          <ac:spMkLst>
            <pc:docMk/>
            <pc:sldMk cId="1565900364" sldId="282"/>
            <ac:spMk id="8" creationId="{C6519749-5BF8-953D-CD4A-86CA41460848}"/>
          </ac:spMkLst>
        </pc:spChg>
        <pc:spChg chg="add del mod">
          <ac:chgData name="Deepsha Menghani" userId="9e574bb97e1bc8c1" providerId="LiveId" clId="{4494510A-D525-4C28-9DC8-2A92D567713B}" dt="2023-07-30T23:27:41.039" v="6444"/>
          <ac:spMkLst>
            <pc:docMk/>
            <pc:sldMk cId="1565900364" sldId="282"/>
            <ac:spMk id="9" creationId="{8B73035F-525F-FC33-62BF-CD6F7C9563F8}"/>
          </ac:spMkLst>
        </pc:spChg>
        <pc:spChg chg="mod">
          <ac:chgData name="Deepsha Menghani" userId="9e574bb97e1bc8c1" providerId="LiveId" clId="{4494510A-D525-4C28-9DC8-2A92D567713B}" dt="2023-07-20T18:37:04.786" v="4021" actId="1582"/>
          <ac:spMkLst>
            <pc:docMk/>
            <pc:sldMk cId="1565900364" sldId="282"/>
            <ac:spMk id="11" creationId="{E7B1FC0D-4E0C-63B1-F32B-1670C967F565}"/>
          </ac:spMkLst>
        </pc:spChg>
        <pc:picChg chg="mod">
          <ac:chgData name="Deepsha Menghani" userId="9e574bb97e1bc8c1" providerId="LiveId" clId="{4494510A-D525-4C28-9DC8-2A92D567713B}" dt="2023-07-30T23:24:59.947" v="6349" actId="2085"/>
          <ac:picMkLst>
            <pc:docMk/>
            <pc:sldMk cId="1565900364" sldId="282"/>
            <ac:picMk id="6" creationId="{09753EA8-F22C-2C6D-F507-CC5713CE0E1E}"/>
          </ac:picMkLst>
        </pc:picChg>
      </pc:sldChg>
      <pc:sldChg chg="modSp add mod modNotesTx">
        <pc:chgData name="Deepsha Menghani" userId="9e574bb97e1bc8c1" providerId="LiveId" clId="{4494510A-D525-4C28-9DC8-2A92D567713B}" dt="2023-07-31T03:18:20.974" v="7722" actId="6549"/>
        <pc:sldMkLst>
          <pc:docMk/>
          <pc:sldMk cId="2818468622" sldId="283"/>
        </pc:sldMkLst>
        <pc:spChg chg="mod">
          <ac:chgData name="Deepsha Menghani" userId="9e574bb97e1bc8c1" providerId="LiveId" clId="{4494510A-D525-4C28-9DC8-2A92D567713B}" dt="2023-07-20T18:35:44.826" v="4005" actId="208"/>
          <ac:spMkLst>
            <pc:docMk/>
            <pc:sldMk cId="2818468622" sldId="283"/>
            <ac:spMk id="2" creationId="{809A941C-7598-ACDD-B554-B64D9F4738D7}"/>
          </ac:spMkLst>
        </pc:spChg>
        <pc:spChg chg="mod">
          <ac:chgData name="Deepsha Menghani" userId="9e574bb97e1bc8c1" providerId="LiveId" clId="{4494510A-D525-4C28-9DC8-2A92D567713B}" dt="2023-07-20T18:23:17.799" v="3810" actId="313"/>
          <ac:spMkLst>
            <pc:docMk/>
            <pc:sldMk cId="2818468622" sldId="283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18:36:47.863" v="4017" actId="208"/>
          <ac:spMkLst>
            <pc:docMk/>
            <pc:sldMk cId="2818468622" sldId="283"/>
            <ac:spMk id="11" creationId="{E7B1FC0D-4E0C-63B1-F32B-1670C967F565}"/>
          </ac:spMkLst>
        </pc:spChg>
      </pc:sldChg>
      <pc:sldChg chg="addSp modSp add mod">
        <pc:chgData name="Deepsha Menghani" userId="9e574bb97e1bc8c1" providerId="LiveId" clId="{4494510A-D525-4C28-9DC8-2A92D567713B}" dt="2023-07-26T02:57:21.314" v="6009" actId="14100"/>
        <pc:sldMkLst>
          <pc:docMk/>
          <pc:sldMk cId="236656697" sldId="284"/>
        </pc:sldMkLst>
        <pc:spChg chg="mod">
          <ac:chgData name="Deepsha Menghani" userId="9e574bb97e1bc8c1" providerId="LiveId" clId="{4494510A-D525-4C28-9DC8-2A92D567713B}" dt="2023-07-20T18:35:25.417" v="4003" actId="208"/>
          <ac:spMkLst>
            <pc:docMk/>
            <pc:sldMk cId="236656697" sldId="284"/>
            <ac:spMk id="2" creationId="{809A941C-7598-ACDD-B554-B64D9F4738D7}"/>
          </ac:spMkLst>
        </pc:spChg>
        <pc:spChg chg="add mod">
          <ac:chgData name="Deepsha Menghani" userId="9e574bb97e1bc8c1" providerId="LiveId" clId="{4494510A-D525-4C28-9DC8-2A92D567713B}" dt="2023-07-26T02:57:21.314" v="6009" actId="14100"/>
          <ac:spMkLst>
            <pc:docMk/>
            <pc:sldMk cId="236656697" sldId="284"/>
            <ac:spMk id="3" creationId="{2FEABE3A-48CE-5B84-976F-FA293130D151}"/>
          </ac:spMkLst>
        </pc:spChg>
        <pc:spChg chg="mod">
          <ac:chgData name="Deepsha Menghani" userId="9e574bb97e1bc8c1" providerId="LiveId" clId="{4494510A-D525-4C28-9DC8-2A92D567713B}" dt="2023-07-20T18:23:16.416" v="3808" actId="313"/>
          <ac:spMkLst>
            <pc:docMk/>
            <pc:sldMk cId="236656697" sldId="284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18:36:18.272" v="4011" actId="1582"/>
          <ac:spMkLst>
            <pc:docMk/>
            <pc:sldMk cId="236656697" sldId="284"/>
            <ac:spMk id="11" creationId="{E7B1FC0D-4E0C-63B1-F32B-1670C967F565}"/>
          </ac:spMkLst>
        </pc:spChg>
      </pc:sldChg>
      <pc:sldChg chg="modSp add del mod">
        <pc:chgData name="Deepsha Menghani" userId="9e574bb97e1bc8c1" providerId="LiveId" clId="{4494510A-D525-4C28-9DC8-2A92D567713B}" dt="2023-07-30T23:22:51.494" v="6333" actId="47"/>
        <pc:sldMkLst>
          <pc:docMk/>
          <pc:sldMk cId="2374318625" sldId="285"/>
        </pc:sldMkLst>
        <pc:spChg chg="mod">
          <ac:chgData name="Deepsha Menghani" userId="9e574bb97e1bc8c1" providerId="LiveId" clId="{4494510A-D525-4C28-9DC8-2A92D567713B}" dt="2023-07-20T18:35:33.441" v="4004" actId="208"/>
          <ac:spMkLst>
            <pc:docMk/>
            <pc:sldMk cId="2374318625" sldId="285"/>
            <ac:spMk id="2" creationId="{809A941C-7598-ACDD-B554-B64D9F4738D7}"/>
          </ac:spMkLst>
        </pc:spChg>
        <pc:spChg chg="mod">
          <ac:chgData name="Deepsha Menghani" userId="9e574bb97e1bc8c1" providerId="LiveId" clId="{4494510A-D525-4C28-9DC8-2A92D567713B}" dt="2023-07-20T18:23:16.901" v="3809" actId="313"/>
          <ac:spMkLst>
            <pc:docMk/>
            <pc:sldMk cId="2374318625" sldId="285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18:36:37.027" v="4014" actId="1582"/>
          <ac:spMkLst>
            <pc:docMk/>
            <pc:sldMk cId="2374318625" sldId="285"/>
            <ac:spMk id="11" creationId="{E7B1FC0D-4E0C-63B1-F32B-1670C967F565}"/>
          </ac:spMkLst>
        </pc:spChg>
      </pc:sldChg>
      <pc:sldChg chg="addSp delSp modSp add del mod">
        <pc:chgData name="Deepsha Menghani" userId="9e574bb97e1bc8c1" providerId="LiveId" clId="{4494510A-D525-4C28-9DC8-2A92D567713B}" dt="2023-07-20T18:25:03.197" v="3828" actId="47"/>
        <pc:sldMkLst>
          <pc:docMk/>
          <pc:sldMk cId="819955098" sldId="286"/>
        </pc:sldMkLst>
        <pc:spChg chg="del">
          <ac:chgData name="Deepsha Menghani" userId="9e574bb97e1bc8c1" providerId="LiveId" clId="{4494510A-D525-4C28-9DC8-2A92D567713B}" dt="2023-07-20T17:22:45.583" v="3550" actId="478"/>
          <ac:spMkLst>
            <pc:docMk/>
            <pc:sldMk cId="819955098" sldId="286"/>
            <ac:spMk id="2" creationId="{809A941C-7598-ACDD-B554-B64D9F4738D7}"/>
          </ac:spMkLst>
        </pc:spChg>
        <pc:spChg chg="del">
          <ac:chgData name="Deepsha Menghani" userId="9e574bb97e1bc8c1" providerId="LiveId" clId="{4494510A-D525-4C28-9DC8-2A92D567713B}" dt="2023-07-20T17:22:43.776" v="3549" actId="478"/>
          <ac:spMkLst>
            <pc:docMk/>
            <pc:sldMk cId="819955098" sldId="286"/>
            <ac:spMk id="3" creationId="{5A60D421-CB10-0806-611F-5DD1AE908128}"/>
          </ac:spMkLst>
        </pc:spChg>
        <pc:spChg chg="del">
          <ac:chgData name="Deepsha Menghani" userId="9e574bb97e1bc8c1" providerId="LiveId" clId="{4494510A-D525-4C28-9DC8-2A92D567713B}" dt="2023-07-20T17:22:47.192" v="3551" actId="478"/>
          <ac:spMkLst>
            <pc:docMk/>
            <pc:sldMk cId="819955098" sldId="286"/>
            <ac:spMk id="5" creationId="{4FC9B21C-C659-A643-270B-7CDB72E2CDC8}"/>
          </ac:spMkLst>
        </pc:spChg>
        <pc:spChg chg="mod">
          <ac:chgData name="Deepsha Menghani" userId="9e574bb97e1bc8c1" providerId="LiveId" clId="{4494510A-D525-4C28-9DC8-2A92D567713B}" dt="2023-07-20T18:20:15.492" v="3787" actId="1076"/>
          <ac:spMkLst>
            <pc:docMk/>
            <pc:sldMk cId="819955098" sldId="286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18:20:19.416" v="3788" actId="1076"/>
          <ac:spMkLst>
            <pc:docMk/>
            <pc:sldMk cId="819955098" sldId="286"/>
            <ac:spMk id="10" creationId="{046B53D5-D690-620B-3E34-1B8C5FF60A54}"/>
          </ac:spMkLst>
        </pc:spChg>
        <pc:spChg chg="add del mod">
          <ac:chgData name="Deepsha Menghani" userId="9e574bb97e1bc8c1" providerId="LiveId" clId="{4494510A-D525-4C28-9DC8-2A92D567713B}" dt="2023-07-20T18:15:57.279" v="3706" actId="478"/>
          <ac:spMkLst>
            <pc:docMk/>
            <pc:sldMk cId="819955098" sldId="286"/>
            <ac:spMk id="11" creationId="{E7B1FC0D-4E0C-63B1-F32B-1670C967F565}"/>
          </ac:spMkLst>
        </pc:spChg>
        <pc:spChg chg="add mod">
          <ac:chgData name="Deepsha Menghani" userId="9e574bb97e1bc8c1" providerId="LiveId" clId="{4494510A-D525-4C28-9DC8-2A92D567713B}" dt="2023-07-20T18:19:47.996" v="3783" actId="1076"/>
          <ac:spMkLst>
            <pc:docMk/>
            <pc:sldMk cId="819955098" sldId="286"/>
            <ac:spMk id="21" creationId="{01B364D5-5842-993C-874B-52F227767242}"/>
          </ac:spMkLst>
        </pc:spChg>
        <pc:spChg chg="add mod">
          <ac:chgData name="Deepsha Menghani" userId="9e574bb97e1bc8c1" providerId="LiveId" clId="{4494510A-D525-4C28-9DC8-2A92D567713B}" dt="2023-07-20T18:19:35.820" v="3781" actId="1076"/>
          <ac:spMkLst>
            <pc:docMk/>
            <pc:sldMk cId="819955098" sldId="286"/>
            <ac:spMk id="22" creationId="{23351CCE-D5D3-7949-C06E-F5AA946C1713}"/>
          </ac:spMkLst>
        </pc:spChg>
        <pc:picChg chg="mod">
          <ac:chgData name="Deepsha Menghani" userId="9e574bb97e1bc8c1" providerId="LiveId" clId="{4494510A-D525-4C28-9DC8-2A92D567713B}" dt="2023-07-20T18:20:19.416" v="3788" actId="1076"/>
          <ac:picMkLst>
            <pc:docMk/>
            <pc:sldMk cId="819955098" sldId="286"/>
            <ac:picMk id="6" creationId="{09753EA8-F22C-2C6D-F507-CC5713CE0E1E}"/>
          </ac:picMkLst>
        </pc:picChg>
        <pc:picChg chg="del">
          <ac:chgData name="Deepsha Menghani" userId="9e574bb97e1bc8c1" providerId="LiveId" clId="{4494510A-D525-4C28-9DC8-2A92D567713B}" dt="2023-07-20T18:11:59.820" v="3644" actId="478"/>
          <ac:picMkLst>
            <pc:docMk/>
            <pc:sldMk cId="819955098" sldId="286"/>
            <ac:picMk id="7" creationId="{843C8389-C9B9-9A9A-73BD-AD5FDF1C0111}"/>
          </ac:picMkLst>
        </pc:picChg>
        <pc:picChg chg="add del mod">
          <ac:chgData name="Deepsha Menghani" userId="9e574bb97e1bc8c1" providerId="LiveId" clId="{4494510A-D525-4C28-9DC8-2A92D567713B}" dt="2023-07-20T18:12:21.300" v="3648" actId="478"/>
          <ac:picMkLst>
            <pc:docMk/>
            <pc:sldMk cId="819955098" sldId="286"/>
            <ac:picMk id="12" creationId="{9EAA05D9-BACA-D8F0-F924-BDA285A215A3}"/>
          </ac:picMkLst>
        </pc:picChg>
        <pc:picChg chg="add del mod">
          <ac:chgData name="Deepsha Menghani" userId="9e574bb97e1bc8c1" providerId="LiveId" clId="{4494510A-D525-4C28-9DC8-2A92D567713B}" dt="2023-07-20T18:13:42.738" v="3651" actId="478"/>
          <ac:picMkLst>
            <pc:docMk/>
            <pc:sldMk cId="819955098" sldId="286"/>
            <ac:picMk id="14" creationId="{0460A060-E378-4E19-46DB-DA1169F58611}"/>
          </ac:picMkLst>
        </pc:picChg>
        <pc:picChg chg="add mod">
          <ac:chgData name="Deepsha Menghani" userId="9e574bb97e1bc8c1" providerId="LiveId" clId="{4494510A-D525-4C28-9DC8-2A92D567713B}" dt="2023-07-20T18:20:15.492" v="3787" actId="1076"/>
          <ac:picMkLst>
            <pc:docMk/>
            <pc:sldMk cId="819955098" sldId="286"/>
            <ac:picMk id="16" creationId="{3B4A4A8C-A14F-DBFE-8C37-60B49F8706A4}"/>
          </ac:picMkLst>
        </pc:picChg>
        <pc:picChg chg="add del">
          <ac:chgData name="Deepsha Menghani" userId="9e574bb97e1bc8c1" providerId="LiveId" clId="{4494510A-D525-4C28-9DC8-2A92D567713B}" dt="2023-07-20T18:17:21.479" v="3709" actId="478"/>
          <ac:picMkLst>
            <pc:docMk/>
            <pc:sldMk cId="819955098" sldId="286"/>
            <ac:picMk id="18" creationId="{74F47E14-74E5-84D8-9BD1-8E39DAD3687E}"/>
          </ac:picMkLst>
        </pc:picChg>
        <pc:picChg chg="add mod">
          <ac:chgData name="Deepsha Menghani" userId="9e574bb97e1bc8c1" providerId="LiveId" clId="{4494510A-D525-4C28-9DC8-2A92D567713B}" dt="2023-07-20T18:19:06.444" v="3773" actId="1076"/>
          <ac:picMkLst>
            <pc:docMk/>
            <pc:sldMk cId="819955098" sldId="286"/>
            <ac:picMk id="20" creationId="{64855C1D-8F18-E128-2FD9-25490AE43C20}"/>
          </ac:picMkLst>
        </pc:picChg>
      </pc:sldChg>
      <pc:sldChg chg="addSp delSp modSp add mod modNotesTx">
        <pc:chgData name="Deepsha Menghani" userId="9e574bb97e1bc8c1" providerId="LiveId" clId="{4494510A-D525-4C28-9DC8-2A92D567713B}" dt="2023-07-30T23:39:17.169" v="6802" actId="6549"/>
        <pc:sldMkLst>
          <pc:docMk/>
          <pc:sldMk cId="3892232407" sldId="287"/>
        </pc:sldMkLst>
        <pc:spChg chg="del">
          <ac:chgData name="Deepsha Menghani" userId="9e574bb97e1bc8c1" providerId="LiveId" clId="{4494510A-D525-4C28-9DC8-2A92D567713B}" dt="2023-07-20T18:20:36.349" v="3790" actId="478"/>
          <ac:spMkLst>
            <pc:docMk/>
            <pc:sldMk cId="3892232407" sldId="287"/>
            <ac:spMk id="2" creationId="{809A941C-7598-ACDD-B554-B64D9F4738D7}"/>
          </ac:spMkLst>
        </pc:spChg>
        <pc:spChg chg="add mod">
          <ac:chgData name="Deepsha Menghani" userId="9e574bb97e1bc8c1" providerId="LiveId" clId="{4494510A-D525-4C28-9DC8-2A92D567713B}" dt="2023-07-30T23:27:37.039" v="6442" actId="14100"/>
          <ac:spMkLst>
            <pc:docMk/>
            <pc:sldMk cId="3892232407" sldId="287"/>
            <ac:spMk id="2" creationId="{CD5166C5-E30C-BD5E-F336-8A5960500DC7}"/>
          </ac:spMkLst>
        </pc:spChg>
        <pc:spChg chg="add mod">
          <ac:chgData name="Deepsha Menghani" userId="9e574bb97e1bc8c1" providerId="LiveId" clId="{4494510A-D525-4C28-9DC8-2A92D567713B}" dt="2023-07-30T23:28:24.685" v="6499" actId="6549"/>
          <ac:spMkLst>
            <pc:docMk/>
            <pc:sldMk cId="3892232407" sldId="287"/>
            <ac:spMk id="3" creationId="{5026616F-4328-1A89-E122-D8300394FD92}"/>
          </ac:spMkLst>
        </pc:spChg>
        <pc:spChg chg="del">
          <ac:chgData name="Deepsha Menghani" userId="9e574bb97e1bc8c1" providerId="LiveId" clId="{4494510A-D525-4C28-9DC8-2A92D567713B}" dt="2023-07-20T18:20:36.349" v="3790" actId="478"/>
          <ac:spMkLst>
            <pc:docMk/>
            <pc:sldMk cId="3892232407" sldId="287"/>
            <ac:spMk id="3" creationId="{5A60D421-CB10-0806-611F-5DD1AE908128}"/>
          </ac:spMkLst>
        </pc:spChg>
        <pc:spChg chg="add del mod">
          <ac:chgData name="Deepsha Menghani" userId="9e574bb97e1bc8c1" providerId="LiveId" clId="{4494510A-D525-4C28-9DC8-2A92D567713B}" dt="2023-07-30T23:29:20.805" v="6503"/>
          <ac:spMkLst>
            <pc:docMk/>
            <pc:sldMk cId="3892232407" sldId="287"/>
            <ac:spMk id="5" creationId="{12A04210-2909-BBCB-2E3E-13CC3E594EB5}"/>
          </ac:spMkLst>
        </pc:spChg>
        <pc:spChg chg="del">
          <ac:chgData name="Deepsha Menghani" userId="9e574bb97e1bc8c1" providerId="LiveId" clId="{4494510A-D525-4C28-9DC8-2A92D567713B}" dt="2023-07-20T18:20:36.349" v="3790" actId="478"/>
          <ac:spMkLst>
            <pc:docMk/>
            <pc:sldMk cId="3892232407" sldId="287"/>
            <ac:spMk id="5" creationId="{4FC9B21C-C659-A643-270B-7CDB72E2CDC8}"/>
          </ac:spMkLst>
        </pc:spChg>
        <pc:spChg chg="mod">
          <ac:chgData name="Deepsha Menghani" userId="9e574bb97e1bc8c1" providerId="LiveId" clId="{4494510A-D525-4C28-9DC8-2A92D567713B}" dt="2023-07-20T18:23:11.807" v="3804" actId="313"/>
          <ac:spMkLst>
            <pc:docMk/>
            <pc:sldMk cId="3892232407" sldId="287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18:26:09.223" v="3831" actId="1076"/>
          <ac:spMkLst>
            <pc:docMk/>
            <pc:sldMk cId="3892232407" sldId="287"/>
            <ac:spMk id="10" creationId="{046B53D5-D690-620B-3E34-1B8C5FF60A54}"/>
          </ac:spMkLst>
        </pc:spChg>
        <pc:spChg chg="del">
          <ac:chgData name="Deepsha Menghani" userId="9e574bb97e1bc8c1" providerId="LiveId" clId="{4494510A-D525-4C28-9DC8-2A92D567713B}" dt="2023-07-20T18:20:36.349" v="3790" actId="478"/>
          <ac:spMkLst>
            <pc:docMk/>
            <pc:sldMk cId="3892232407" sldId="287"/>
            <ac:spMk id="11" creationId="{E7B1FC0D-4E0C-63B1-F32B-1670C967F565}"/>
          </ac:spMkLst>
        </pc:spChg>
        <pc:spChg chg="add del mod">
          <ac:chgData name="Deepsha Menghani" userId="9e574bb97e1bc8c1" providerId="LiveId" clId="{4494510A-D525-4C28-9DC8-2A92D567713B}" dt="2023-07-20T18:31:31.656" v="3933" actId="478"/>
          <ac:spMkLst>
            <pc:docMk/>
            <pc:sldMk cId="3892232407" sldId="287"/>
            <ac:spMk id="14" creationId="{2FC0818D-316B-50C7-19AA-37D23661BED3}"/>
          </ac:spMkLst>
        </pc:spChg>
        <pc:spChg chg="add mod">
          <ac:chgData name="Deepsha Menghani" userId="9e574bb97e1bc8c1" providerId="LiveId" clId="{4494510A-D525-4C28-9DC8-2A92D567713B}" dt="2023-07-20T18:22:23.528" v="3802" actId="14100"/>
          <ac:spMkLst>
            <pc:docMk/>
            <pc:sldMk cId="3892232407" sldId="287"/>
            <ac:spMk id="15" creationId="{FF421AB4-CA54-EAE3-395B-155CCDD6374F}"/>
          </ac:spMkLst>
        </pc:spChg>
        <pc:spChg chg="add mod">
          <ac:chgData name="Deepsha Menghani" userId="9e574bb97e1bc8c1" providerId="LiveId" clId="{4494510A-D525-4C28-9DC8-2A92D567713B}" dt="2023-07-20T18:34:51.094" v="3998" actId="207"/>
          <ac:spMkLst>
            <pc:docMk/>
            <pc:sldMk cId="3892232407" sldId="287"/>
            <ac:spMk id="16" creationId="{8FCA0E59-F286-5552-BA1F-C51018E1C9E0}"/>
          </ac:spMkLst>
        </pc:spChg>
        <pc:spChg chg="add mod">
          <ac:chgData name="Deepsha Menghani" userId="9e574bb97e1bc8c1" providerId="LiveId" clId="{4494510A-D525-4C28-9DC8-2A92D567713B}" dt="2023-07-20T18:31:32.074" v="3934"/>
          <ac:spMkLst>
            <pc:docMk/>
            <pc:sldMk cId="3892232407" sldId="287"/>
            <ac:spMk id="18" creationId="{44E0F7EA-6431-F4BF-1A79-9947DADB217C}"/>
          </ac:spMkLst>
        </pc:spChg>
        <pc:picChg chg="del">
          <ac:chgData name="Deepsha Menghani" userId="9e574bb97e1bc8c1" providerId="LiveId" clId="{4494510A-D525-4C28-9DC8-2A92D567713B}" dt="2023-07-20T18:20:36.349" v="3790" actId="478"/>
          <ac:picMkLst>
            <pc:docMk/>
            <pc:sldMk cId="3892232407" sldId="287"/>
            <ac:picMk id="6" creationId="{09753EA8-F22C-2C6D-F507-CC5713CE0E1E}"/>
          </ac:picMkLst>
        </pc:picChg>
        <pc:picChg chg="del">
          <ac:chgData name="Deepsha Menghani" userId="9e574bb97e1bc8c1" providerId="LiveId" clId="{4494510A-D525-4C28-9DC8-2A92D567713B}" dt="2023-07-20T18:20:40.545" v="3791" actId="478"/>
          <ac:picMkLst>
            <pc:docMk/>
            <pc:sldMk cId="3892232407" sldId="287"/>
            <ac:picMk id="7" creationId="{843C8389-C9B9-9A9A-73BD-AD5FDF1C0111}"/>
          </ac:picMkLst>
        </pc:picChg>
        <pc:picChg chg="add del mod">
          <ac:chgData name="Deepsha Menghani" userId="9e574bb97e1bc8c1" providerId="LiveId" clId="{4494510A-D525-4C28-9DC8-2A92D567713B}" dt="2023-07-20T18:31:31.656" v="3933" actId="478"/>
          <ac:picMkLst>
            <pc:docMk/>
            <pc:sldMk cId="3892232407" sldId="287"/>
            <ac:picMk id="9" creationId="{328A738E-1343-FBF8-4A35-21DD459A2314}"/>
          </ac:picMkLst>
        </pc:picChg>
        <pc:picChg chg="add mod">
          <ac:chgData name="Deepsha Menghani" userId="9e574bb97e1bc8c1" providerId="LiveId" clId="{4494510A-D525-4C28-9DC8-2A92D567713B}" dt="2023-07-20T18:26:09.223" v="3831" actId="1076"/>
          <ac:picMkLst>
            <pc:docMk/>
            <pc:sldMk cId="3892232407" sldId="287"/>
            <ac:picMk id="12" creationId="{5F132150-42A6-81B5-576E-A2AA318BAB2A}"/>
          </ac:picMkLst>
        </pc:picChg>
        <pc:picChg chg="add mod">
          <ac:chgData name="Deepsha Menghani" userId="9e574bb97e1bc8c1" providerId="LiveId" clId="{4494510A-D525-4C28-9DC8-2A92D567713B}" dt="2023-07-20T18:21:14.318" v="3799" actId="1076"/>
          <ac:picMkLst>
            <pc:docMk/>
            <pc:sldMk cId="3892232407" sldId="287"/>
            <ac:picMk id="13" creationId="{4F082903-BEFD-8F3B-87D0-06BE58AB61E4}"/>
          </ac:picMkLst>
        </pc:picChg>
        <pc:picChg chg="add mod">
          <ac:chgData name="Deepsha Menghani" userId="9e574bb97e1bc8c1" providerId="LiveId" clId="{4494510A-D525-4C28-9DC8-2A92D567713B}" dt="2023-07-20T18:31:32.074" v="3934"/>
          <ac:picMkLst>
            <pc:docMk/>
            <pc:sldMk cId="3892232407" sldId="287"/>
            <ac:picMk id="17" creationId="{18FB8713-3BC1-D209-1981-1C2A43DBBF57}"/>
          </ac:picMkLst>
        </pc:picChg>
      </pc:sldChg>
      <pc:sldChg chg="delSp new del mod">
        <pc:chgData name="Deepsha Menghani" userId="9e574bb97e1bc8c1" providerId="LiveId" clId="{4494510A-D525-4C28-9DC8-2A92D567713B}" dt="2023-07-21T00:12:03.047" v="5044" actId="47"/>
        <pc:sldMkLst>
          <pc:docMk/>
          <pc:sldMk cId="3321858681" sldId="288"/>
        </pc:sldMkLst>
        <pc:spChg chg="del">
          <ac:chgData name="Deepsha Menghani" userId="9e574bb97e1bc8c1" providerId="LiveId" clId="{4494510A-D525-4C28-9DC8-2A92D567713B}" dt="2023-07-20T19:09:44.074" v="4117" actId="478"/>
          <ac:spMkLst>
            <pc:docMk/>
            <pc:sldMk cId="3321858681" sldId="288"/>
            <ac:spMk id="2" creationId="{D44EBB7D-14DB-6231-5459-0FC60D27D1E9}"/>
          </ac:spMkLst>
        </pc:spChg>
        <pc:spChg chg="del">
          <ac:chgData name="Deepsha Menghani" userId="9e574bb97e1bc8c1" providerId="LiveId" clId="{4494510A-D525-4C28-9DC8-2A92D567713B}" dt="2023-07-20T19:09:46.442" v="4118" actId="478"/>
          <ac:spMkLst>
            <pc:docMk/>
            <pc:sldMk cId="3321858681" sldId="288"/>
            <ac:spMk id="3" creationId="{D4D381FD-70D7-DFA4-9E96-2E4DA5AB544B}"/>
          </ac:spMkLst>
        </pc:spChg>
      </pc:sldChg>
      <pc:sldChg chg="add del">
        <pc:chgData name="Deepsha Menghani" userId="9e574bb97e1bc8c1" providerId="LiveId" clId="{4494510A-D525-4C28-9DC8-2A92D567713B}" dt="2023-07-20T18:26:49.704" v="3893" actId="47"/>
        <pc:sldMkLst>
          <pc:docMk/>
          <pc:sldMk cId="2335030771" sldId="289"/>
        </pc:sldMkLst>
      </pc:sldChg>
      <pc:sldChg chg="addSp delSp modSp add mod modNotesTx">
        <pc:chgData name="Deepsha Menghani" userId="9e574bb97e1bc8c1" providerId="LiveId" clId="{4494510A-D525-4C28-9DC8-2A92D567713B}" dt="2023-07-30T23:39:34.611" v="6805" actId="6549"/>
        <pc:sldMkLst>
          <pc:docMk/>
          <pc:sldMk cId="2346009607" sldId="290"/>
        </pc:sldMkLst>
        <pc:spChg chg="add del mod">
          <ac:chgData name="Deepsha Menghani" userId="9e574bb97e1bc8c1" providerId="LiveId" clId="{4494510A-D525-4C28-9DC8-2A92D567713B}" dt="2023-07-30T23:32:26.036" v="6650"/>
          <ac:spMkLst>
            <pc:docMk/>
            <pc:sldMk cId="2346009607" sldId="290"/>
            <ac:spMk id="2" creationId="{497FA8A6-1E60-F567-F6C7-66D65436EA58}"/>
          </ac:spMkLst>
        </pc:spChg>
        <pc:spChg chg="add mod">
          <ac:chgData name="Deepsha Menghani" userId="9e574bb97e1bc8c1" providerId="LiveId" clId="{4494510A-D525-4C28-9DC8-2A92D567713B}" dt="2023-07-30T23:36:25.604" v="6736"/>
          <ac:spMkLst>
            <pc:docMk/>
            <pc:sldMk cId="2346009607" sldId="290"/>
            <ac:spMk id="3" creationId="{B0C80325-6013-A2B4-41B8-55045A53A3F2}"/>
          </ac:spMkLst>
        </pc:spChg>
        <pc:spChg chg="add mod">
          <ac:chgData name="Deepsha Menghani" userId="9e574bb97e1bc8c1" providerId="LiveId" clId="{4494510A-D525-4C28-9DC8-2A92D567713B}" dt="2023-07-30T23:36:25.604" v="6736"/>
          <ac:spMkLst>
            <pc:docMk/>
            <pc:sldMk cId="2346009607" sldId="290"/>
            <ac:spMk id="5" creationId="{CF7A48EB-DCCC-E45D-95A8-213F1892B1D2}"/>
          </ac:spMkLst>
        </pc:spChg>
        <pc:spChg chg="add mod">
          <ac:chgData name="Deepsha Menghani" userId="9e574bb97e1bc8c1" providerId="LiveId" clId="{4494510A-D525-4C28-9DC8-2A92D567713B}" dt="2023-07-30T23:36:56.587" v="6767" actId="14100"/>
          <ac:spMkLst>
            <pc:docMk/>
            <pc:sldMk cId="2346009607" sldId="290"/>
            <ac:spMk id="7" creationId="{8CB25281-DE9F-085E-656A-D60B753AC31C}"/>
          </ac:spMkLst>
        </pc:spChg>
        <pc:spChg chg="add del mod">
          <ac:chgData name="Deepsha Menghani" userId="9e574bb97e1bc8c1" providerId="LiveId" clId="{4494510A-D525-4C28-9DC8-2A92D567713B}" dt="2023-07-30T23:37:00.306" v="6768" actId="478"/>
          <ac:spMkLst>
            <pc:docMk/>
            <pc:sldMk cId="2346009607" sldId="290"/>
            <ac:spMk id="12" creationId="{F920D434-EB1C-E457-9A11-28B11EA71614}"/>
          </ac:spMkLst>
        </pc:spChg>
        <pc:spChg chg="add del mod">
          <ac:chgData name="Deepsha Menghani" userId="9e574bb97e1bc8c1" providerId="LiveId" clId="{4494510A-D525-4C28-9DC8-2A92D567713B}" dt="2023-07-30T23:37:03.899" v="6770"/>
          <ac:spMkLst>
            <pc:docMk/>
            <pc:sldMk cId="2346009607" sldId="290"/>
            <ac:spMk id="13" creationId="{D90FE5B6-6815-18A7-5767-0E7397379581}"/>
          </ac:spMkLst>
        </pc:spChg>
        <pc:spChg chg="mod">
          <ac:chgData name="Deepsha Menghani" userId="9e574bb97e1bc8c1" providerId="LiveId" clId="{4494510A-D525-4C28-9DC8-2A92D567713B}" dt="2023-07-20T18:31:17.657" v="3932" actId="1035"/>
          <ac:spMkLst>
            <pc:docMk/>
            <pc:sldMk cId="2346009607" sldId="290"/>
            <ac:spMk id="14" creationId="{2FC0818D-316B-50C7-19AA-37D23661BED3}"/>
          </ac:spMkLst>
        </pc:spChg>
        <pc:spChg chg="mod">
          <ac:chgData name="Deepsha Menghani" userId="9e574bb97e1bc8c1" providerId="LiveId" clId="{4494510A-D525-4C28-9DC8-2A92D567713B}" dt="2023-07-30T23:35:30.522" v="6734" actId="14100"/>
          <ac:spMkLst>
            <pc:docMk/>
            <pc:sldMk cId="2346009607" sldId="290"/>
            <ac:spMk id="15" creationId="{FF421AB4-CA54-EAE3-395B-155CCDD6374F}"/>
          </ac:spMkLst>
        </pc:spChg>
        <pc:spChg chg="mod">
          <ac:chgData name="Deepsha Menghani" userId="9e574bb97e1bc8c1" providerId="LiveId" clId="{4494510A-D525-4C28-9DC8-2A92D567713B}" dt="2023-07-30T23:35:51.917" v="6735" actId="207"/>
          <ac:spMkLst>
            <pc:docMk/>
            <pc:sldMk cId="2346009607" sldId="290"/>
            <ac:spMk id="16" creationId="{8FCA0E59-F286-5552-BA1F-C51018E1C9E0}"/>
          </ac:spMkLst>
        </pc:spChg>
        <pc:spChg chg="add del mod">
          <ac:chgData name="Deepsha Menghani" userId="9e574bb97e1bc8c1" providerId="LiveId" clId="{4494510A-D525-4C28-9DC8-2A92D567713B}" dt="2023-07-30T23:37:03.899" v="6770"/>
          <ac:spMkLst>
            <pc:docMk/>
            <pc:sldMk cId="2346009607" sldId="290"/>
            <ac:spMk id="17" creationId="{CE3FA06F-02AD-DD57-A7E8-E3CF71A4806E}"/>
          </ac:spMkLst>
        </pc:spChg>
        <pc:spChg chg="add mod">
          <ac:chgData name="Deepsha Menghani" userId="9e574bb97e1bc8c1" providerId="LiveId" clId="{4494510A-D525-4C28-9DC8-2A92D567713B}" dt="2023-07-30T23:37:24.199" v="6778" actId="1037"/>
          <ac:spMkLst>
            <pc:docMk/>
            <pc:sldMk cId="2346009607" sldId="290"/>
            <ac:spMk id="18" creationId="{89C929E0-2DEF-1466-598A-139499E22C68}"/>
          </ac:spMkLst>
        </pc:spChg>
        <pc:picChg chg="add del">
          <ac:chgData name="Deepsha Menghani" userId="9e574bb97e1bc8c1" providerId="LiveId" clId="{4494510A-D525-4C28-9DC8-2A92D567713B}" dt="2023-07-20T18:30:28.915" v="3896" actId="22"/>
          <ac:picMkLst>
            <pc:docMk/>
            <pc:sldMk cId="2346009607" sldId="290"/>
            <ac:picMk id="3" creationId="{CE5A7948-B949-2DCE-9104-EB88232BE004}"/>
          </ac:picMkLst>
        </pc:picChg>
        <pc:picChg chg="add del mod">
          <ac:chgData name="Deepsha Menghani" userId="9e574bb97e1bc8c1" providerId="LiveId" clId="{4494510A-D525-4C28-9DC8-2A92D567713B}" dt="2023-07-30T23:38:35.283" v="6799" actId="478"/>
          <ac:picMkLst>
            <pc:docMk/>
            <pc:sldMk cId="2346009607" sldId="290"/>
            <ac:picMk id="6" creationId="{F31F6EEE-138F-2456-5A71-0D3379877220}"/>
          </ac:picMkLst>
        </pc:picChg>
        <pc:picChg chg="mod">
          <ac:chgData name="Deepsha Menghani" userId="9e574bb97e1bc8c1" providerId="LiveId" clId="{4494510A-D525-4C28-9DC8-2A92D567713B}" dt="2023-07-20T18:31:17.657" v="3932" actId="1035"/>
          <ac:picMkLst>
            <pc:docMk/>
            <pc:sldMk cId="2346009607" sldId="290"/>
            <ac:picMk id="9" creationId="{328A738E-1343-FBF8-4A35-21DD459A2314}"/>
          </ac:picMkLst>
        </pc:picChg>
        <pc:picChg chg="add mod">
          <ac:chgData name="Deepsha Menghani" userId="9e574bb97e1bc8c1" providerId="LiveId" clId="{4494510A-D525-4C28-9DC8-2A92D567713B}" dt="2023-07-20T18:37:40.615" v="4023" actId="1076"/>
          <ac:picMkLst>
            <pc:docMk/>
            <pc:sldMk cId="2346009607" sldId="290"/>
            <ac:picMk id="11" creationId="{5965AE00-1B36-8538-DA3C-7CAEA6840912}"/>
          </ac:picMkLst>
        </pc:picChg>
        <pc:picChg chg="add del">
          <ac:chgData name="Deepsha Menghani" userId="9e574bb97e1bc8c1" providerId="LiveId" clId="{4494510A-D525-4C28-9DC8-2A92D567713B}" dt="2023-07-20T18:32:29.284" v="3986" actId="478"/>
          <ac:picMkLst>
            <pc:docMk/>
            <pc:sldMk cId="2346009607" sldId="290"/>
            <ac:picMk id="12" creationId="{5F132150-42A6-81B5-576E-A2AA318BAB2A}"/>
          </ac:picMkLst>
        </pc:picChg>
        <pc:picChg chg="add del">
          <ac:chgData name="Deepsha Menghani" userId="9e574bb97e1bc8c1" providerId="LiveId" clId="{4494510A-D525-4C28-9DC8-2A92D567713B}" dt="2023-07-20T18:30:58.089" v="3910" actId="478"/>
          <ac:picMkLst>
            <pc:docMk/>
            <pc:sldMk cId="2346009607" sldId="290"/>
            <ac:picMk id="13" creationId="{4F082903-BEFD-8F3B-87D0-06BE58AB61E4}"/>
          </ac:picMkLst>
        </pc:picChg>
        <pc:picChg chg="add mod">
          <ac:chgData name="Deepsha Menghani" userId="9e574bb97e1bc8c1" providerId="LiveId" clId="{4494510A-D525-4C28-9DC8-2A92D567713B}" dt="2023-07-30T23:38:35.606" v="6800"/>
          <ac:picMkLst>
            <pc:docMk/>
            <pc:sldMk cId="2346009607" sldId="290"/>
            <ac:picMk id="19" creationId="{C9658D3E-85F5-C318-0C79-435FD51EE663}"/>
          </ac:picMkLst>
        </pc:picChg>
      </pc:sldChg>
      <pc:sldChg chg="modSp add mod">
        <pc:chgData name="Deepsha Menghani" userId="9e574bb97e1bc8c1" providerId="LiveId" clId="{4494510A-D525-4C28-9DC8-2A92D567713B}" dt="2023-07-20T18:39:16.961" v="4116" actId="207"/>
        <pc:sldMkLst>
          <pc:docMk/>
          <pc:sldMk cId="330608618" sldId="291"/>
        </pc:sldMkLst>
        <pc:spChg chg="mod">
          <ac:chgData name="Deepsha Menghani" userId="9e574bb97e1bc8c1" providerId="LiveId" clId="{4494510A-D525-4C28-9DC8-2A92D567713B}" dt="2023-07-20T18:39:16.961" v="4116" actId="207"/>
          <ac:spMkLst>
            <pc:docMk/>
            <pc:sldMk cId="330608618" sldId="291"/>
            <ac:spMk id="3" creationId="{9479A36D-5DCB-C3B4-CE86-6F67B7C03E7C}"/>
          </ac:spMkLst>
        </pc:spChg>
        <pc:spChg chg="mod">
          <ac:chgData name="Deepsha Menghani" userId="9e574bb97e1bc8c1" providerId="LiveId" clId="{4494510A-D525-4C28-9DC8-2A92D567713B}" dt="2023-07-20T18:38:55.658" v="4114" actId="20577"/>
          <ac:spMkLst>
            <pc:docMk/>
            <pc:sldMk cId="330608618" sldId="291"/>
            <ac:spMk id="5" creationId="{A3B8E384-E439-0997-3CFF-941D15E74203}"/>
          </ac:spMkLst>
        </pc:spChg>
      </pc:sldChg>
      <pc:sldChg chg="addSp delSp modSp add mod">
        <pc:chgData name="Deepsha Menghani" userId="9e574bb97e1bc8c1" providerId="LiveId" clId="{4494510A-D525-4C28-9DC8-2A92D567713B}" dt="2023-07-30T23:48:28.829" v="6839" actId="14100"/>
        <pc:sldMkLst>
          <pc:docMk/>
          <pc:sldMk cId="1352066811" sldId="292"/>
        </pc:sldMkLst>
        <pc:spChg chg="add mod">
          <ac:chgData name="Deepsha Menghani" userId="9e574bb97e1bc8c1" providerId="LiveId" clId="{4494510A-D525-4C28-9DC8-2A92D567713B}" dt="2023-07-30T23:48:17.902" v="6836" actId="14100"/>
          <ac:spMkLst>
            <pc:docMk/>
            <pc:sldMk cId="1352066811" sldId="292"/>
            <ac:spMk id="3" creationId="{6A28A87F-F22A-A7E2-98F8-C4787B2D5EA0}"/>
          </ac:spMkLst>
        </pc:spChg>
        <pc:spChg chg="add mod">
          <ac:chgData name="Deepsha Menghani" userId="9e574bb97e1bc8c1" providerId="LiveId" clId="{4494510A-D525-4C28-9DC8-2A92D567713B}" dt="2023-07-30T23:47:32.238" v="6825" actId="14100"/>
          <ac:spMkLst>
            <pc:docMk/>
            <pc:sldMk cId="1352066811" sldId="292"/>
            <ac:spMk id="5" creationId="{8C9A3492-F801-6439-6D23-AA53D50549F2}"/>
          </ac:spMkLst>
        </pc:spChg>
        <pc:spChg chg="add mod">
          <ac:chgData name="Deepsha Menghani" userId="9e574bb97e1bc8c1" providerId="LiveId" clId="{4494510A-D525-4C28-9DC8-2A92D567713B}" dt="2023-07-30T23:47:59.635" v="6830" actId="14100"/>
          <ac:spMkLst>
            <pc:docMk/>
            <pc:sldMk cId="1352066811" sldId="292"/>
            <ac:spMk id="6" creationId="{65950B2F-7B20-D095-947A-4F55CF114864}"/>
          </ac:spMkLst>
        </pc:spChg>
        <pc:spChg chg="mod">
          <ac:chgData name="Deepsha Menghani" userId="9e574bb97e1bc8c1" providerId="LiveId" clId="{4494510A-D525-4C28-9DC8-2A92D567713B}" dt="2023-07-20T19:10:42.853" v="4138" actId="14100"/>
          <ac:spMkLst>
            <pc:docMk/>
            <pc:sldMk cId="1352066811" sldId="292"/>
            <ac:spMk id="8" creationId="{C6519749-5BF8-953D-CD4A-86CA41460848}"/>
          </ac:spMkLst>
        </pc:spChg>
        <pc:spChg chg="add mod">
          <ac:chgData name="Deepsha Menghani" userId="9e574bb97e1bc8c1" providerId="LiveId" clId="{4494510A-D525-4C28-9DC8-2A92D567713B}" dt="2023-07-30T23:48:28.829" v="6839" actId="14100"/>
          <ac:spMkLst>
            <pc:docMk/>
            <pc:sldMk cId="1352066811" sldId="292"/>
            <ac:spMk id="9" creationId="{4E37D2F0-3AD4-118D-42A5-C8820273280D}"/>
          </ac:spMkLst>
        </pc:spChg>
        <pc:picChg chg="add mod">
          <ac:chgData name="Deepsha Menghani" userId="9e574bb97e1bc8c1" providerId="LiveId" clId="{4494510A-D525-4C28-9DC8-2A92D567713B}" dt="2023-07-20T19:10:27.461" v="4124"/>
          <ac:picMkLst>
            <pc:docMk/>
            <pc:sldMk cId="1352066811" sldId="292"/>
            <ac:picMk id="2" creationId="{3B35A73B-E333-6932-2AA2-58A405782094}"/>
          </ac:picMkLst>
        </pc:picChg>
        <pc:picChg chg="del">
          <ac:chgData name="Deepsha Menghani" userId="9e574bb97e1bc8c1" providerId="LiveId" clId="{4494510A-D525-4C28-9DC8-2A92D567713B}" dt="2023-07-20T19:10:27.197" v="4123" actId="478"/>
          <ac:picMkLst>
            <pc:docMk/>
            <pc:sldMk cId="1352066811" sldId="292"/>
            <ac:picMk id="6" creationId="{09753EA8-F22C-2C6D-F507-CC5713CE0E1E}"/>
          </ac:picMkLst>
        </pc:picChg>
      </pc:sldChg>
      <pc:sldChg chg="add del">
        <pc:chgData name="Deepsha Menghani" userId="9e574bb97e1bc8c1" providerId="LiveId" clId="{4494510A-D525-4C28-9DC8-2A92D567713B}" dt="2023-07-20T19:12:26.685" v="4150" actId="47"/>
        <pc:sldMkLst>
          <pc:docMk/>
          <pc:sldMk cId="421631022" sldId="293"/>
        </pc:sldMkLst>
      </pc:sldChg>
      <pc:sldChg chg="addSp delSp modSp add mod">
        <pc:chgData name="Deepsha Menghani" userId="9e574bb97e1bc8c1" providerId="LiveId" clId="{4494510A-D525-4C28-9DC8-2A92D567713B}" dt="2023-07-30T23:50:55.068" v="6882" actId="208"/>
        <pc:sldMkLst>
          <pc:docMk/>
          <pc:sldMk cId="3581728310" sldId="294"/>
        </pc:sldMkLst>
        <pc:spChg chg="add mod">
          <ac:chgData name="Deepsha Menghani" userId="9e574bb97e1bc8c1" providerId="LiveId" clId="{4494510A-D525-4C28-9DC8-2A92D567713B}" dt="2023-07-30T23:50:55.068" v="6882" actId="208"/>
          <ac:spMkLst>
            <pc:docMk/>
            <pc:sldMk cId="3581728310" sldId="294"/>
            <ac:spMk id="2" creationId="{1EB6CE3C-8231-39CF-D3FB-8C8233BC127B}"/>
          </ac:spMkLst>
        </pc:spChg>
        <pc:spChg chg="add mod">
          <ac:chgData name="Deepsha Menghani" userId="9e574bb97e1bc8c1" providerId="LiveId" clId="{4494510A-D525-4C28-9DC8-2A92D567713B}" dt="2023-07-30T23:50:55.068" v="6882" actId="208"/>
          <ac:spMkLst>
            <pc:docMk/>
            <pc:sldMk cId="3581728310" sldId="294"/>
            <ac:spMk id="5" creationId="{5980DCC4-81A1-8679-9904-7CA796FB4F04}"/>
          </ac:spMkLst>
        </pc:spChg>
        <pc:spChg chg="add mod">
          <ac:chgData name="Deepsha Menghani" userId="9e574bb97e1bc8c1" providerId="LiveId" clId="{4494510A-D525-4C28-9DC8-2A92D567713B}" dt="2023-07-30T23:50:55.068" v="6882" actId="208"/>
          <ac:spMkLst>
            <pc:docMk/>
            <pc:sldMk cId="3581728310" sldId="294"/>
            <ac:spMk id="6" creationId="{443F8223-7124-357F-8767-2E7B63A63A7F}"/>
          </ac:spMkLst>
        </pc:spChg>
        <pc:spChg chg="mod">
          <ac:chgData name="Deepsha Menghani" userId="9e574bb97e1bc8c1" providerId="LiveId" clId="{4494510A-D525-4C28-9DC8-2A92D567713B}" dt="2023-07-20T19:12:14.312" v="4147" actId="20577"/>
          <ac:spMkLst>
            <pc:docMk/>
            <pc:sldMk cId="3581728310" sldId="294"/>
            <ac:spMk id="8" creationId="{C6519749-5BF8-953D-CD4A-86CA41460848}"/>
          </ac:spMkLst>
        </pc:spChg>
        <pc:spChg chg="add mod">
          <ac:chgData name="Deepsha Menghani" userId="9e574bb97e1bc8c1" providerId="LiveId" clId="{4494510A-D525-4C28-9DC8-2A92D567713B}" dt="2023-07-30T23:50:55.068" v="6882" actId="208"/>
          <ac:spMkLst>
            <pc:docMk/>
            <pc:sldMk cId="3581728310" sldId="294"/>
            <ac:spMk id="9" creationId="{F2118626-FE04-16B0-352E-B1B4424B6769}"/>
          </ac:spMkLst>
        </pc:spChg>
        <pc:picChg chg="del">
          <ac:chgData name="Deepsha Menghani" userId="9e574bb97e1bc8c1" providerId="LiveId" clId="{4494510A-D525-4C28-9DC8-2A92D567713B}" dt="2023-07-20T19:12:22.434" v="4148" actId="478"/>
          <ac:picMkLst>
            <pc:docMk/>
            <pc:sldMk cId="3581728310" sldId="294"/>
            <ac:picMk id="2" creationId="{3B35A73B-E333-6932-2AA2-58A405782094}"/>
          </ac:picMkLst>
        </pc:picChg>
        <pc:picChg chg="add mod">
          <ac:chgData name="Deepsha Menghani" userId="9e574bb97e1bc8c1" providerId="LiveId" clId="{4494510A-D525-4C28-9DC8-2A92D567713B}" dt="2023-07-20T19:12:22.782" v="4149"/>
          <ac:picMkLst>
            <pc:docMk/>
            <pc:sldMk cId="3581728310" sldId="294"/>
            <ac:picMk id="3" creationId="{D70FF936-BEE7-8D94-A1BE-6076E51277CE}"/>
          </ac:picMkLst>
        </pc:picChg>
        <pc:picChg chg="mod">
          <ac:chgData name="Deepsha Menghani" userId="9e574bb97e1bc8c1" providerId="LiveId" clId="{4494510A-D525-4C28-9DC8-2A92D567713B}" dt="2023-07-30T23:49:13.436" v="6848" actId="1076"/>
          <ac:picMkLst>
            <pc:docMk/>
            <pc:sldMk cId="3581728310" sldId="294"/>
            <ac:picMk id="7" creationId="{843C8389-C9B9-9A9A-73BD-AD5FDF1C0111}"/>
          </ac:picMkLst>
        </pc:picChg>
      </pc:sldChg>
      <pc:sldChg chg="modSp new del mod">
        <pc:chgData name="Deepsha Menghani" userId="9e574bb97e1bc8c1" providerId="LiveId" clId="{4494510A-D525-4C28-9DC8-2A92D567713B}" dt="2023-07-31T00:09:41.384" v="7631" actId="47"/>
        <pc:sldMkLst>
          <pc:docMk/>
          <pc:sldMk cId="226437112" sldId="295"/>
        </pc:sldMkLst>
        <pc:spChg chg="mod">
          <ac:chgData name="Deepsha Menghani" userId="9e574bb97e1bc8c1" providerId="LiveId" clId="{4494510A-D525-4C28-9DC8-2A92D567713B}" dt="2023-07-20T19:12:32.222" v="4159" actId="20577"/>
          <ac:spMkLst>
            <pc:docMk/>
            <pc:sldMk cId="226437112" sldId="295"/>
            <ac:spMk id="2" creationId="{D0F707B6-7690-B513-2180-56B9F1E0FC78}"/>
          </ac:spMkLst>
        </pc:spChg>
      </pc:sldChg>
      <pc:sldChg chg="addSp delSp modSp add del mod">
        <pc:chgData name="Deepsha Menghani" userId="9e574bb97e1bc8c1" providerId="LiveId" clId="{4494510A-D525-4C28-9DC8-2A92D567713B}" dt="2023-07-20T22:16:52.340" v="4283" actId="47"/>
        <pc:sldMkLst>
          <pc:docMk/>
          <pc:sldMk cId="1925188779" sldId="296"/>
        </pc:sldMkLst>
        <pc:spChg chg="add mod">
          <ac:chgData name="Deepsha Menghani" userId="9e574bb97e1bc8c1" providerId="LiveId" clId="{4494510A-D525-4C28-9DC8-2A92D567713B}" dt="2023-07-20T22:15:38.153" v="4236" actId="1076"/>
          <ac:spMkLst>
            <pc:docMk/>
            <pc:sldMk cId="1925188779" sldId="296"/>
            <ac:spMk id="5" creationId="{16BF009E-FEB2-CD2C-AE1C-4373B52BC82B}"/>
          </ac:spMkLst>
        </pc:spChg>
        <pc:spChg chg="del">
          <ac:chgData name="Deepsha Menghani" userId="9e574bb97e1bc8c1" providerId="LiveId" clId="{4494510A-D525-4C28-9DC8-2A92D567713B}" dt="2023-07-20T19:15:59.581" v="4161" actId="478"/>
          <ac:spMkLst>
            <pc:docMk/>
            <pc:sldMk cId="1925188779" sldId="296"/>
            <ac:spMk id="8" creationId="{C6519749-5BF8-953D-CD4A-86CA41460848}"/>
          </ac:spMkLst>
        </pc:spChg>
        <pc:spChg chg="mod">
          <ac:chgData name="Deepsha Menghani" userId="9e574bb97e1bc8c1" providerId="LiveId" clId="{4494510A-D525-4C28-9DC8-2A92D567713B}" dt="2023-07-20T22:14:34.356" v="4180" actId="1076"/>
          <ac:spMkLst>
            <pc:docMk/>
            <pc:sldMk cId="1925188779" sldId="296"/>
            <ac:spMk id="10" creationId="{046B53D5-D690-620B-3E34-1B8C5FF60A54}"/>
          </ac:spMkLst>
        </pc:spChg>
        <pc:spChg chg="add mod">
          <ac:chgData name="Deepsha Menghani" userId="9e574bb97e1bc8c1" providerId="LiveId" clId="{4494510A-D525-4C28-9DC8-2A92D567713B}" dt="2023-07-20T22:15:42.600" v="4237" actId="1076"/>
          <ac:spMkLst>
            <pc:docMk/>
            <pc:sldMk cId="1925188779" sldId="296"/>
            <ac:spMk id="13" creationId="{B2E27622-FB3E-1553-8284-56C31E6CC4D5}"/>
          </ac:spMkLst>
        </pc:spChg>
        <pc:picChg chg="add del mod">
          <ac:chgData name="Deepsha Menghani" userId="9e574bb97e1bc8c1" providerId="LiveId" clId="{4494510A-D525-4C28-9DC8-2A92D567713B}" dt="2023-07-20T22:04:50.260" v="4171" actId="478"/>
          <ac:picMkLst>
            <pc:docMk/>
            <pc:sldMk cId="1925188779" sldId="296"/>
            <ac:picMk id="2" creationId="{8ABCD6D3-2B46-ECD1-DD4B-A3764D40D7AA}"/>
          </ac:picMkLst>
        </pc:picChg>
        <pc:picChg chg="del">
          <ac:chgData name="Deepsha Menghani" userId="9e574bb97e1bc8c1" providerId="LiveId" clId="{4494510A-D525-4C28-9DC8-2A92D567713B}" dt="2023-07-20T19:15:59.581" v="4161" actId="478"/>
          <ac:picMkLst>
            <pc:docMk/>
            <pc:sldMk cId="1925188779" sldId="296"/>
            <ac:picMk id="3" creationId="{D70FF936-BEE7-8D94-A1BE-6076E51277CE}"/>
          </ac:picMkLst>
        </pc:picChg>
        <pc:picChg chg="mod">
          <ac:chgData name="Deepsha Menghani" userId="9e574bb97e1bc8c1" providerId="LiveId" clId="{4494510A-D525-4C28-9DC8-2A92D567713B}" dt="2023-07-20T22:14:34.356" v="4180" actId="1076"/>
          <ac:picMkLst>
            <pc:docMk/>
            <pc:sldMk cId="1925188779" sldId="296"/>
            <ac:picMk id="7" creationId="{843C8389-C9B9-9A9A-73BD-AD5FDF1C0111}"/>
          </ac:picMkLst>
        </pc:picChg>
        <pc:picChg chg="add del mod">
          <ac:chgData name="Deepsha Menghani" userId="9e574bb97e1bc8c1" providerId="LiveId" clId="{4494510A-D525-4C28-9DC8-2A92D567713B}" dt="2023-07-20T22:04:59.426" v="4174" actId="478"/>
          <ac:picMkLst>
            <pc:docMk/>
            <pc:sldMk cId="1925188779" sldId="296"/>
            <ac:picMk id="9" creationId="{DCDED770-ACF1-99A5-BF5B-E60AFEA5AD8B}"/>
          </ac:picMkLst>
        </pc:picChg>
        <pc:picChg chg="add mod">
          <ac:chgData name="Deepsha Menghani" userId="9e574bb97e1bc8c1" providerId="LiveId" clId="{4494510A-D525-4C28-9DC8-2A92D567713B}" dt="2023-07-20T22:15:53.737" v="4238" actId="1076"/>
          <ac:picMkLst>
            <pc:docMk/>
            <pc:sldMk cId="1925188779" sldId="296"/>
            <ac:picMk id="12" creationId="{284DE036-4CBF-CCE4-517F-0C033D3DEF80}"/>
          </ac:picMkLst>
        </pc:picChg>
      </pc:sldChg>
      <pc:sldChg chg="addSp delSp modSp add mod">
        <pc:chgData name="Deepsha Menghani" userId="9e574bb97e1bc8c1" providerId="LiveId" clId="{4494510A-D525-4C28-9DC8-2A92D567713B}" dt="2023-07-30T23:59:23.590" v="7276" actId="478"/>
        <pc:sldMkLst>
          <pc:docMk/>
          <pc:sldMk cId="3335128092" sldId="297"/>
        </pc:sldMkLst>
        <pc:spChg chg="add del mod">
          <ac:chgData name="Deepsha Menghani" userId="9e574bb97e1bc8c1" providerId="LiveId" clId="{4494510A-D525-4C28-9DC8-2A92D567713B}" dt="2023-07-30T23:59:23.590" v="7276" actId="478"/>
          <ac:spMkLst>
            <pc:docMk/>
            <pc:sldMk cId="3335128092" sldId="297"/>
            <ac:spMk id="2" creationId="{130FB204-10FE-C5E9-A99B-D84FE1B2CF9E}"/>
          </ac:spMkLst>
        </pc:spChg>
        <pc:spChg chg="add mod">
          <ac:chgData name="Deepsha Menghani" userId="9e574bb97e1bc8c1" providerId="LiveId" clId="{4494510A-D525-4C28-9DC8-2A92D567713B}" dt="2023-07-30T23:52:38.533" v="6892" actId="14100"/>
          <ac:spMkLst>
            <pc:docMk/>
            <pc:sldMk cId="3335128092" sldId="297"/>
            <ac:spMk id="3" creationId="{29C411F2-33E8-DF4B-4A07-E9194234FB6F}"/>
          </ac:spMkLst>
        </pc:spChg>
        <pc:spChg chg="add mod">
          <ac:chgData name="Deepsha Menghani" userId="9e574bb97e1bc8c1" providerId="LiveId" clId="{4494510A-D525-4C28-9DC8-2A92D567713B}" dt="2023-07-30T23:52:21.041" v="6888" actId="14100"/>
          <ac:spMkLst>
            <pc:docMk/>
            <pc:sldMk cId="3335128092" sldId="297"/>
            <ac:spMk id="8" creationId="{90C97B1F-483A-660D-D2EF-CA7735CCE347}"/>
          </ac:spMkLst>
        </pc:spChg>
        <pc:spChg chg="add mod">
          <ac:chgData name="Deepsha Menghani" userId="9e574bb97e1bc8c1" providerId="LiveId" clId="{4494510A-D525-4C28-9DC8-2A92D567713B}" dt="2023-07-30T23:52:13.284" v="6886" actId="14100"/>
          <ac:spMkLst>
            <pc:docMk/>
            <pc:sldMk cId="3335128092" sldId="297"/>
            <ac:spMk id="9" creationId="{0C3C7351-A792-DD55-0052-B804B64F9532}"/>
          </ac:spMkLst>
        </pc:spChg>
        <pc:spChg chg="add mod">
          <ac:chgData name="Deepsha Menghani" userId="9e574bb97e1bc8c1" providerId="LiveId" clId="{4494510A-D525-4C28-9DC8-2A92D567713B}" dt="2023-07-30T23:52:48.328" v="6894" actId="1076"/>
          <ac:spMkLst>
            <pc:docMk/>
            <pc:sldMk cId="3335128092" sldId="297"/>
            <ac:spMk id="11" creationId="{5AA2B4F8-935B-E158-C6E6-3DF89F16ED5E}"/>
          </ac:spMkLst>
        </pc:spChg>
        <pc:spChg chg="mod">
          <ac:chgData name="Deepsha Menghani" userId="9e574bb97e1bc8c1" providerId="LiveId" clId="{4494510A-D525-4C28-9DC8-2A92D567713B}" dt="2023-07-30T23:54:50.982" v="7012" actId="404"/>
          <ac:spMkLst>
            <pc:docMk/>
            <pc:sldMk cId="3335128092" sldId="297"/>
            <ac:spMk id="13" creationId="{B2E27622-FB3E-1553-8284-56C31E6CC4D5}"/>
          </ac:spMkLst>
        </pc:spChg>
        <pc:picChg chg="add mod">
          <ac:chgData name="Deepsha Menghani" userId="9e574bb97e1bc8c1" providerId="LiveId" clId="{4494510A-D525-4C28-9DC8-2A92D567713B}" dt="2023-07-20T23:53:18.169" v="4801" actId="1440"/>
          <ac:picMkLst>
            <pc:docMk/>
            <pc:sldMk cId="3335128092" sldId="297"/>
            <ac:picMk id="6" creationId="{2146AECA-D851-F089-58AC-D7F29DC5F6E0}"/>
          </ac:picMkLst>
        </pc:picChg>
        <pc:picChg chg="del">
          <ac:chgData name="Deepsha Menghani" userId="9e574bb97e1bc8c1" providerId="LiveId" clId="{4494510A-D525-4C28-9DC8-2A92D567713B}" dt="2023-07-20T23:53:13.761" v="4799" actId="478"/>
          <ac:picMkLst>
            <pc:docMk/>
            <pc:sldMk cId="3335128092" sldId="297"/>
            <ac:picMk id="12" creationId="{284DE036-4CBF-CCE4-517F-0C033D3DEF80}"/>
          </ac:picMkLst>
        </pc:picChg>
      </pc:sldChg>
      <pc:sldChg chg="addSp delSp modSp new del mod setBg">
        <pc:chgData name="Deepsha Menghani" userId="9e574bb97e1bc8c1" providerId="LiveId" clId="{4494510A-D525-4C28-9DC8-2A92D567713B}" dt="2023-07-31T00:03:44.998" v="7491" actId="47"/>
        <pc:sldMkLst>
          <pc:docMk/>
          <pc:sldMk cId="1999865493" sldId="298"/>
        </pc:sldMkLst>
        <pc:spChg chg="mod">
          <ac:chgData name="Deepsha Menghani" userId="9e574bb97e1bc8c1" providerId="LiveId" clId="{4494510A-D525-4C28-9DC8-2A92D567713B}" dt="2023-07-31T00:00:42.764" v="7362" actId="20577"/>
          <ac:spMkLst>
            <pc:docMk/>
            <pc:sldMk cId="1999865493" sldId="298"/>
            <ac:spMk id="2" creationId="{6F103F83-0C70-F0A4-7087-102CABE95D67}"/>
          </ac:spMkLst>
        </pc:spChg>
        <pc:spChg chg="del mod">
          <ac:chgData name="Deepsha Menghani" userId="9e574bb97e1bc8c1" providerId="LiveId" clId="{4494510A-D525-4C28-9DC8-2A92D567713B}" dt="2023-07-20T22:17:51.762" v="4439" actId="478"/>
          <ac:spMkLst>
            <pc:docMk/>
            <pc:sldMk cId="1999865493" sldId="298"/>
            <ac:spMk id="3" creationId="{44809E4F-0F03-F578-D079-8EDFEE83EEA4}"/>
          </ac:spMkLst>
        </pc:spChg>
        <pc:spChg chg="mod">
          <ac:chgData name="Deepsha Menghani" userId="9e574bb97e1bc8c1" providerId="LiveId" clId="{4494510A-D525-4C28-9DC8-2A92D567713B}" dt="2023-07-20T22:20:01.708" v="4462" actId="26606"/>
          <ac:spMkLst>
            <pc:docMk/>
            <pc:sldMk cId="1999865493" sldId="298"/>
            <ac:spMk id="4" creationId="{1037AA98-1CB4-3A56-DA03-137616D95335}"/>
          </ac:spMkLst>
        </pc:spChg>
        <pc:spChg chg="add">
          <ac:chgData name="Deepsha Menghani" userId="9e574bb97e1bc8c1" providerId="LiveId" clId="{4494510A-D525-4C28-9DC8-2A92D567713B}" dt="2023-07-20T22:20:01.708" v="4462" actId="26606"/>
          <ac:spMkLst>
            <pc:docMk/>
            <pc:sldMk cId="1999865493" sldId="298"/>
            <ac:spMk id="9" creationId="{FFD48BC7-DC40-47DE-87EE-9F4B6ECB9ABB}"/>
          </ac:spMkLst>
        </pc:spChg>
        <pc:spChg chg="add">
          <ac:chgData name="Deepsha Menghani" userId="9e574bb97e1bc8c1" providerId="LiveId" clId="{4494510A-D525-4C28-9DC8-2A92D567713B}" dt="2023-07-20T22:20:01.708" v="4462" actId="26606"/>
          <ac:spMkLst>
            <pc:docMk/>
            <pc:sldMk cId="1999865493" sldId="298"/>
            <ac:spMk id="11" creationId="{E502BBC7-2C76-46F3-BC24-5985BC13DB88}"/>
          </ac:spMkLst>
        </pc:spChg>
        <pc:spChg chg="add">
          <ac:chgData name="Deepsha Menghani" userId="9e574bb97e1bc8c1" providerId="LiveId" clId="{4494510A-D525-4C28-9DC8-2A92D567713B}" dt="2023-07-20T22:20:01.708" v="4462" actId="26606"/>
          <ac:spMkLst>
            <pc:docMk/>
            <pc:sldMk cId="1999865493" sldId="298"/>
            <ac:spMk id="13" creationId="{C7F28D52-2A5F-4D23-81AE-7CB8B591C7AF}"/>
          </ac:spMkLst>
        </pc:spChg>
        <pc:spChg chg="add">
          <ac:chgData name="Deepsha Menghani" userId="9e574bb97e1bc8c1" providerId="LiveId" clId="{4494510A-D525-4C28-9DC8-2A92D567713B}" dt="2023-07-20T22:20:01.708" v="4462" actId="26606"/>
          <ac:spMkLst>
            <pc:docMk/>
            <pc:sldMk cId="1999865493" sldId="298"/>
            <ac:spMk id="15" creationId="{3629484E-3792-4B3D-89AD-7C8A1ED0E0D4}"/>
          </ac:spMkLst>
        </pc:spChg>
      </pc:sldChg>
      <pc:sldChg chg="addSp delSp modSp new mod setBg">
        <pc:chgData name="Deepsha Menghani" userId="9e574bb97e1bc8c1" providerId="LiveId" clId="{4494510A-D525-4C28-9DC8-2A92D567713B}" dt="2023-07-20T22:18:37.497" v="4460" actId="26606"/>
        <pc:sldMkLst>
          <pc:docMk/>
          <pc:sldMk cId="2719450845" sldId="299"/>
        </pc:sldMkLst>
        <pc:spChg chg="mod">
          <ac:chgData name="Deepsha Menghani" userId="9e574bb97e1bc8c1" providerId="LiveId" clId="{4494510A-D525-4C28-9DC8-2A92D567713B}" dt="2023-07-20T22:18:37.497" v="4460" actId="26606"/>
          <ac:spMkLst>
            <pc:docMk/>
            <pc:sldMk cId="2719450845" sldId="299"/>
            <ac:spMk id="2" creationId="{83553E6E-8EF1-B284-13C9-76BAF8AA14FC}"/>
          </ac:spMkLst>
        </pc:spChg>
        <pc:spChg chg="del">
          <ac:chgData name="Deepsha Menghani" userId="9e574bb97e1bc8c1" providerId="LiveId" clId="{4494510A-D525-4C28-9DC8-2A92D567713B}" dt="2023-07-20T22:18:25.808" v="4457" actId="478"/>
          <ac:spMkLst>
            <pc:docMk/>
            <pc:sldMk cId="2719450845" sldId="299"/>
            <ac:spMk id="3" creationId="{4573A476-A373-4516-6CFD-82660A6304D8}"/>
          </ac:spMkLst>
        </pc:spChg>
        <pc:spChg chg="mod ord">
          <ac:chgData name="Deepsha Menghani" userId="9e574bb97e1bc8c1" providerId="LiveId" clId="{4494510A-D525-4C28-9DC8-2A92D567713B}" dt="2023-07-20T22:18:37.497" v="4460" actId="26606"/>
          <ac:spMkLst>
            <pc:docMk/>
            <pc:sldMk cId="2719450845" sldId="299"/>
            <ac:spMk id="4" creationId="{BC151D5C-CA6C-FF4C-263F-E0E313A65F24}"/>
          </ac:spMkLst>
        </pc:spChg>
        <pc:spChg chg="add del">
          <ac:chgData name="Deepsha Menghani" userId="9e574bb97e1bc8c1" providerId="LiveId" clId="{4494510A-D525-4C28-9DC8-2A92D567713B}" dt="2023-07-20T22:18:37.497" v="4460" actId="26606"/>
          <ac:spMkLst>
            <pc:docMk/>
            <pc:sldMk cId="2719450845" sldId="299"/>
            <ac:spMk id="11" creationId="{53F29798-D584-4792-9B62-3F5F5C36D619}"/>
          </ac:spMkLst>
        </pc:spChg>
        <pc:picChg chg="add mod">
          <ac:chgData name="Deepsha Menghani" userId="9e574bb97e1bc8c1" providerId="LiveId" clId="{4494510A-D525-4C28-9DC8-2A92D567713B}" dt="2023-07-20T22:18:37.497" v="4460" actId="26606"/>
          <ac:picMkLst>
            <pc:docMk/>
            <pc:sldMk cId="2719450845" sldId="299"/>
            <ac:picMk id="6" creationId="{783282A5-2633-693C-C69E-3007C3F316E5}"/>
          </ac:picMkLst>
        </pc:picChg>
      </pc:sldChg>
      <pc:sldChg chg="addSp delSp modSp add mod modNotesTx">
        <pc:chgData name="Deepsha Menghani" userId="9e574bb97e1bc8c1" providerId="LiveId" clId="{4494510A-D525-4C28-9DC8-2A92D567713B}" dt="2023-07-31T03:19:33.138" v="7744" actId="20577"/>
        <pc:sldMkLst>
          <pc:docMk/>
          <pc:sldMk cId="1726194979" sldId="300"/>
        </pc:sldMkLst>
        <pc:spChg chg="del">
          <ac:chgData name="Deepsha Menghani" userId="9e574bb97e1bc8c1" providerId="LiveId" clId="{4494510A-D525-4C28-9DC8-2A92D567713B}" dt="2023-07-20T22:26:45.940" v="4540" actId="478"/>
          <ac:spMkLst>
            <pc:docMk/>
            <pc:sldMk cId="1726194979" sldId="300"/>
            <ac:spMk id="2" creationId="{130FB204-10FE-C5E9-A99B-D84FE1B2CF9E}"/>
          </ac:spMkLst>
        </pc:spChg>
        <pc:spChg chg="add mod">
          <ac:chgData name="Deepsha Menghani" userId="9e574bb97e1bc8c1" providerId="LiveId" clId="{4494510A-D525-4C28-9DC8-2A92D567713B}" dt="2023-07-31T00:05:36.876" v="7509" actId="14100"/>
          <ac:spMkLst>
            <pc:docMk/>
            <pc:sldMk cId="1726194979" sldId="300"/>
            <ac:spMk id="2" creationId="{8DB92912-8C62-B65C-434E-BD77D170BC78}"/>
          </ac:spMkLst>
        </pc:spChg>
        <pc:spChg chg="add mod">
          <ac:chgData name="Deepsha Menghani" userId="9e574bb97e1bc8c1" providerId="LiveId" clId="{4494510A-D525-4C28-9DC8-2A92D567713B}" dt="2023-07-31T00:05:36.876" v="7509" actId="14100"/>
          <ac:spMkLst>
            <pc:docMk/>
            <pc:sldMk cId="1726194979" sldId="300"/>
            <ac:spMk id="3" creationId="{E292FAF4-1D34-8C96-E1DD-EA93B17A9326}"/>
          </ac:spMkLst>
        </pc:spChg>
        <pc:spChg chg="mod">
          <ac:chgData name="Deepsha Menghani" userId="9e574bb97e1bc8c1" providerId="LiveId" clId="{4494510A-D525-4C28-9DC8-2A92D567713B}" dt="2023-07-31T03:19:33.138" v="7744" actId="20577"/>
          <ac:spMkLst>
            <pc:docMk/>
            <pc:sldMk cId="1726194979" sldId="300"/>
            <ac:spMk id="5" creationId="{16BF009E-FEB2-CD2C-AE1C-4373B52BC82B}"/>
          </ac:spMkLst>
        </pc:spChg>
        <pc:spChg chg="add mod">
          <ac:chgData name="Deepsha Menghani" userId="9e574bb97e1bc8c1" providerId="LiveId" clId="{4494510A-D525-4C28-9DC8-2A92D567713B}" dt="2023-07-31T00:05:58.192" v="7514" actId="14100"/>
          <ac:spMkLst>
            <pc:docMk/>
            <pc:sldMk cId="1726194979" sldId="300"/>
            <ac:spMk id="6" creationId="{15B1EC8E-8CD2-C638-FB64-D03E03986281}"/>
          </ac:spMkLst>
        </pc:spChg>
        <pc:spChg chg="add del mod">
          <ac:chgData name="Deepsha Menghani" userId="9e574bb97e1bc8c1" providerId="LiveId" clId="{4494510A-D525-4C28-9DC8-2A92D567713B}" dt="2023-07-31T00:04:44.458" v="7493" actId="478"/>
          <ac:spMkLst>
            <pc:docMk/>
            <pc:sldMk cId="1726194979" sldId="300"/>
            <ac:spMk id="8" creationId="{C2C6CE8E-C2C6-2244-4EBE-9D5BE3C819AA}"/>
          </ac:spMkLst>
        </pc:spChg>
        <pc:spChg chg="add del mod">
          <ac:chgData name="Deepsha Menghani" userId="9e574bb97e1bc8c1" providerId="LiveId" clId="{4494510A-D525-4C28-9DC8-2A92D567713B}" dt="2023-07-31T00:04:47.769" v="7494" actId="478"/>
          <ac:spMkLst>
            <pc:docMk/>
            <pc:sldMk cId="1726194979" sldId="300"/>
            <ac:spMk id="9" creationId="{4528E21E-E06E-A622-4898-0D54602C1084}"/>
          </ac:spMkLst>
        </pc:spChg>
        <pc:spChg chg="add mod">
          <ac:chgData name="Deepsha Menghani" userId="9e574bb97e1bc8c1" providerId="LiveId" clId="{4494510A-D525-4C28-9DC8-2A92D567713B}" dt="2023-07-31T00:06:04.411" v="7536" actId="1036"/>
          <ac:spMkLst>
            <pc:docMk/>
            <pc:sldMk cId="1726194979" sldId="300"/>
            <ac:spMk id="11" creationId="{ADC9938A-754C-CAF7-CE15-B5F671EC2DD0}"/>
          </ac:spMkLst>
        </pc:spChg>
        <pc:spChg chg="del">
          <ac:chgData name="Deepsha Menghani" userId="9e574bb97e1bc8c1" providerId="LiveId" clId="{4494510A-D525-4C28-9DC8-2A92D567713B}" dt="2023-07-20T22:25:54.503" v="4535" actId="478"/>
          <ac:spMkLst>
            <pc:docMk/>
            <pc:sldMk cId="1726194979" sldId="300"/>
            <ac:spMk id="13" creationId="{B2E27622-FB3E-1553-8284-56C31E6CC4D5}"/>
          </ac:spMkLst>
        </pc:spChg>
        <pc:picChg chg="add del mod">
          <ac:chgData name="Deepsha Menghani" userId="9e574bb97e1bc8c1" providerId="LiveId" clId="{4494510A-D525-4C28-9DC8-2A92D567713B}" dt="2023-07-20T23:55:21.566" v="4807" actId="478"/>
          <ac:picMkLst>
            <pc:docMk/>
            <pc:sldMk cId="1726194979" sldId="300"/>
            <ac:picMk id="6" creationId="{86C4C008-A226-D50C-D427-213053179208}"/>
          </ac:picMkLst>
        </pc:picChg>
        <pc:picChg chg="del">
          <ac:chgData name="Deepsha Menghani" userId="9e574bb97e1bc8c1" providerId="LiveId" clId="{4494510A-D525-4C28-9DC8-2A92D567713B}" dt="2023-07-20T22:26:39.909" v="4537" actId="478"/>
          <ac:picMkLst>
            <pc:docMk/>
            <pc:sldMk cId="1726194979" sldId="300"/>
            <ac:picMk id="12" creationId="{284DE036-4CBF-CCE4-517F-0C033D3DEF80}"/>
          </ac:picMkLst>
        </pc:picChg>
        <pc:picChg chg="add mod ord">
          <ac:chgData name="Deepsha Menghani" userId="9e574bb97e1bc8c1" providerId="LiveId" clId="{4494510A-D525-4C28-9DC8-2A92D567713B}" dt="2023-07-20T23:56:52.283" v="4846" actId="1440"/>
          <ac:picMkLst>
            <pc:docMk/>
            <pc:sldMk cId="1726194979" sldId="300"/>
            <ac:picMk id="14" creationId="{C16D5FFE-4D78-AB4B-2255-4A692F5C485B}"/>
          </ac:picMkLst>
        </pc:picChg>
      </pc:sldChg>
      <pc:sldChg chg="addSp delSp modSp new del mod setBg addAnim delAnim">
        <pc:chgData name="Deepsha Menghani" userId="9e574bb97e1bc8c1" providerId="LiveId" clId="{4494510A-D525-4C28-9DC8-2A92D567713B}" dt="2023-07-31T00:03:47.835" v="7492" actId="47"/>
        <pc:sldMkLst>
          <pc:docMk/>
          <pc:sldMk cId="2044419470" sldId="301"/>
        </pc:sldMkLst>
        <pc:spChg chg="add del mod">
          <ac:chgData name="Deepsha Menghani" userId="9e574bb97e1bc8c1" providerId="LiveId" clId="{4494510A-D525-4C28-9DC8-2A92D567713B}" dt="2023-07-20T22:23:59.410" v="4502" actId="1076"/>
          <ac:spMkLst>
            <pc:docMk/>
            <pc:sldMk cId="2044419470" sldId="301"/>
            <ac:spMk id="2" creationId="{369B2401-1731-8E9F-573B-0F1E505C63CF}"/>
          </ac:spMkLst>
        </pc:spChg>
        <pc:spChg chg="del">
          <ac:chgData name="Deepsha Menghani" userId="9e574bb97e1bc8c1" providerId="LiveId" clId="{4494510A-D525-4C28-9DC8-2A92D567713B}" dt="2023-07-20T22:22:18.015" v="4466" actId="478"/>
          <ac:spMkLst>
            <pc:docMk/>
            <pc:sldMk cId="2044419470" sldId="301"/>
            <ac:spMk id="3" creationId="{786D92C6-E797-2C45-34A0-4993A3797D56}"/>
          </ac:spMkLst>
        </pc:spChg>
        <pc:spChg chg="mod ord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4" creationId="{9F7F67F9-3313-3859-04B5-6C792E6C44F4}"/>
          </ac:spMkLst>
        </pc:spChg>
        <pc:spChg chg="add del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8" creationId="{55666830-9A19-4E01-8505-D6C7F9AC5665}"/>
          </ac:spMkLst>
        </pc:spChg>
        <pc:spChg chg="add del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9" creationId="{AE9FC877-7FB6-4D22-9988-35420644E202}"/>
          </ac:spMkLst>
        </pc:spChg>
        <pc:spChg chg="add del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10" creationId="{E41809D1-F12E-46BB-B804-5F209D325E8B}"/>
          </ac:spMkLst>
        </pc:spChg>
        <pc:spChg chg="add del">
          <ac:chgData name="Deepsha Menghani" userId="9e574bb97e1bc8c1" providerId="LiveId" clId="{4494510A-D525-4C28-9DC8-2A92D567713B}" dt="2023-07-20T22:22:49.610" v="4484" actId="26606"/>
          <ac:spMkLst>
            <pc:docMk/>
            <pc:sldMk cId="2044419470" sldId="301"/>
            <ac:spMk id="11" creationId="{5DCB5928-DC7D-4612-9922-441966E15627}"/>
          </ac:spMkLst>
        </pc:spChg>
        <pc:spChg chg="add del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12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20T22:22:49.610" v="4484" actId="26606"/>
          <ac:spMkLst>
            <pc:docMk/>
            <pc:sldMk cId="2044419470" sldId="301"/>
            <ac:spMk id="13" creationId="{682C1161-1736-45EC-99B7-33F3CAE9D517}"/>
          </ac:spMkLst>
        </pc:spChg>
        <pc:spChg chg="add del">
          <ac:chgData name="Deepsha Menghani" userId="9e574bb97e1bc8c1" providerId="LiveId" clId="{4494510A-D525-4C28-9DC8-2A92D567713B}" dt="2023-07-20T22:23:17.628" v="4491" actId="26606"/>
          <ac:spMkLst>
            <pc:docMk/>
            <pc:sldMk cId="2044419470" sldId="301"/>
            <ac:spMk id="14" creationId="{08C9B587-E65E-4B52-B37C-ABEBB6E87928}"/>
          </ac:spMkLst>
        </pc:spChg>
        <pc:spChg chg="add del">
          <ac:chgData name="Deepsha Menghani" userId="9e574bb97e1bc8c1" providerId="LiveId" clId="{4494510A-D525-4C28-9DC8-2A92D567713B}" dt="2023-07-20T22:22:49.610" v="4484" actId="26606"/>
          <ac:spMkLst>
            <pc:docMk/>
            <pc:sldMk cId="2044419470" sldId="301"/>
            <ac:spMk id="15" creationId="{84D4DDB8-B68F-45B0-9F62-C4279996F672}"/>
          </ac:spMkLst>
        </pc:spChg>
        <pc:spChg chg="add del">
          <ac:chgData name="Deepsha Menghani" userId="9e574bb97e1bc8c1" providerId="LiveId" clId="{4494510A-D525-4C28-9DC8-2A92D567713B}" dt="2023-07-20T22:22:49.610" v="4484" actId="26606"/>
          <ac:spMkLst>
            <pc:docMk/>
            <pc:sldMk cId="2044419470" sldId="301"/>
            <ac:spMk id="17" creationId="{AF2F604E-43BE-4DC3-B983-E071523364F8}"/>
          </ac:spMkLst>
        </pc:spChg>
        <pc:spChg chg="add del">
          <ac:chgData name="Deepsha Menghani" userId="9e574bb97e1bc8c1" providerId="LiveId" clId="{4494510A-D525-4C28-9DC8-2A92D567713B}" dt="2023-07-20T22:22:49.610" v="4484" actId="26606"/>
          <ac:spMkLst>
            <pc:docMk/>
            <pc:sldMk cId="2044419470" sldId="301"/>
            <ac:spMk id="19" creationId="{08C9B587-E65E-4B52-B37C-ABEBB6E87928}"/>
          </ac:spMkLst>
        </pc:spChg>
        <pc:picChg chg="add del mod">
          <ac:chgData name="Deepsha Menghani" userId="9e574bb97e1bc8c1" providerId="LiveId" clId="{4494510A-D525-4C28-9DC8-2A92D567713B}" dt="2023-07-31T00:01:01.266" v="7364"/>
          <ac:picMkLst>
            <pc:docMk/>
            <pc:sldMk cId="2044419470" sldId="301"/>
            <ac:picMk id="3" creationId="{60C971DA-2369-4277-8CD2-37D087F868F0}"/>
          </ac:picMkLst>
        </pc:picChg>
        <pc:picChg chg="add del mod ord">
          <ac:chgData name="Deepsha Menghani" userId="9e574bb97e1bc8c1" providerId="LiveId" clId="{4494510A-D525-4C28-9DC8-2A92D567713B}" dt="2023-07-20T22:25:10.971" v="4503" actId="478"/>
          <ac:picMkLst>
            <pc:docMk/>
            <pc:sldMk cId="2044419470" sldId="301"/>
            <ac:picMk id="6" creationId="{3B4B3812-CDCB-4114-770C-D50E05035C1B}"/>
          </ac:picMkLst>
        </pc:picChg>
        <pc:picChg chg="add mod">
          <ac:chgData name="Deepsha Menghani" userId="9e574bb97e1bc8c1" providerId="LiveId" clId="{4494510A-D525-4C28-9DC8-2A92D567713B}" dt="2023-07-20T22:25:22.333" v="4532" actId="1037"/>
          <ac:picMkLst>
            <pc:docMk/>
            <pc:sldMk cId="2044419470" sldId="301"/>
            <ac:picMk id="16" creationId="{672B83E8-1C37-D92D-2860-A8676DACC8AB}"/>
          </ac:picMkLst>
        </pc:picChg>
      </pc:sldChg>
      <pc:sldChg chg="new del">
        <pc:chgData name="Deepsha Menghani" userId="9e574bb97e1bc8c1" providerId="LiveId" clId="{4494510A-D525-4C28-9DC8-2A92D567713B}" dt="2023-07-20T22:25:36.856" v="4534" actId="680"/>
        <pc:sldMkLst>
          <pc:docMk/>
          <pc:sldMk cId="183306803" sldId="302"/>
        </pc:sldMkLst>
      </pc:sldChg>
      <pc:sldChg chg="add del">
        <pc:chgData name="Deepsha Menghani" userId="9e574bb97e1bc8c1" providerId="LiveId" clId="{4494510A-D525-4C28-9DC8-2A92D567713B}" dt="2023-07-20T22:32:47.378" v="4592"/>
        <pc:sldMkLst>
          <pc:docMk/>
          <pc:sldMk cId="460848828" sldId="302"/>
        </pc:sldMkLst>
      </pc:sldChg>
      <pc:sldChg chg="addSp delSp modSp add mod setBg delDesignElem">
        <pc:chgData name="Deepsha Menghani" userId="9e574bb97e1bc8c1" providerId="LiveId" clId="{4494510A-D525-4C28-9DC8-2A92D567713B}" dt="2023-07-20T22:35:33.726" v="4688" actId="26606"/>
        <pc:sldMkLst>
          <pc:docMk/>
          <pc:sldMk cId="3048890267" sldId="302"/>
        </pc:sldMkLst>
        <pc:spChg chg="mod">
          <ac:chgData name="Deepsha Menghani" userId="9e574bb97e1bc8c1" providerId="LiveId" clId="{4494510A-D525-4C28-9DC8-2A92D567713B}" dt="2023-07-20T22:35:33.726" v="4688" actId="26606"/>
          <ac:spMkLst>
            <pc:docMk/>
            <pc:sldMk cId="3048890267" sldId="302"/>
            <ac:spMk id="2" creationId="{8C4084D7-E10C-E307-A00C-45A8B3114A48}"/>
          </ac:spMkLst>
        </pc:spChg>
        <pc:spChg chg="mod">
          <ac:chgData name="Deepsha Menghani" userId="9e574bb97e1bc8c1" providerId="LiveId" clId="{4494510A-D525-4C28-9DC8-2A92D567713B}" dt="2023-07-20T22:35:33.726" v="4688" actId="26606"/>
          <ac:spMkLst>
            <pc:docMk/>
            <pc:sldMk cId="3048890267" sldId="302"/>
            <ac:spMk id="3" creationId="{A7CB80E8-E86C-6257-9EB2-ADCE6AAB3855}"/>
          </ac:spMkLst>
        </pc:spChg>
        <pc:spChg chg="add">
          <ac:chgData name="Deepsha Menghani" userId="9e574bb97e1bc8c1" providerId="LiveId" clId="{4494510A-D525-4C28-9DC8-2A92D567713B}" dt="2023-07-20T22:35:33.726" v="4688" actId="26606"/>
          <ac:spMkLst>
            <pc:docMk/>
            <pc:sldMk cId="3048890267" sldId="302"/>
            <ac:spMk id="8" creationId="{8108D317-7CBD-4897-BD1F-959436D2A3BE}"/>
          </ac:spMkLst>
        </pc:spChg>
        <pc:spChg chg="add">
          <ac:chgData name="Deepsha Menghani" userId="9e574bb97e1bc8c1" providerId="LiveId" clId="{4494510A-D525-4C28-9DC8-2A92D567713B}" dt="2023-07-20T22:35:33.726" v="4688" actId="26606"/>
          <ac:spMkLst>
            <pc:docMk/>
            <pc:sldMk cId="3048890267" sldId="302"/>
            <ac:spMk id="9" creationId="{D6297641-8B9F-4767-9606-8A11313227BF}"/>
          </ac:spMkLst>
        </pc:spChg>
        <pc:spChg chg="add">
          <ac:chgData name="Deepsha Menghani" userId="9e574bb97e1bc8c1" providerId="LiveId" clId="{4494510A-D525-4C28-9DC8-2A92D567713B}" dt="2023-07-20T22:35:33.726" v="4688" actId="26606"/>
          <ac:spMkLst>
            <pc:docMk/>
            <pc:sldMk cId="3048890267" sldId="302"/>
            <ac:spMk id="10" creationId="{D8F3CA65-EA00-46B4-9616-39E6853F7BED}"/>
          </ac:spMkLst>
        </pc:spChg>
        <pc:spChg chg="del">
          <ac:chgData name="Deepsha Menghani" userId="9e574bb97e1bc8c1" providerId="LiveId" clId="{4494510A-D525-4C28-9DC8-2A92D567713B}" dt="2023-07-20T22:32:55.887" v="4594"/>
          <ac:spMkLst>
            <pc:docMk/>
            <pc:sldMk cId="3048890267" sldId="302"/>
            <ac:spMk id="11" creationId="{8108D317-7CBD-4897-BD1F-959436D2A3BE}"/>
          </ac:spMkLst>
        </pc:spChg>
        <pc:spChg chg="del">
          <ac:chgData name="Deepsha Menghani" userId="9e574bb97e1bc8c1" providerId="LiveId" clId="{4494510A-D525-4C28-9DC8-2A92D567713B}" dt="2023-07-20T22:32:55.887" v="4594"/>
          <ac:spMkLst>
            <pc:docMk/>
            <pc:sldMk cId="3048890267" sldId="302"/>
            <ac:spMk id="13" creationId="{D6297641-8B9F-4767-9606-8A11313227BF}"/>
          </ac:spMkLst>
        </pc:spChg>
        <pc:spChg chg="del">
          <ac:chgData name="Deepsha Menghani" userId="9e574bb97e1bc8c1" providerId="LiveId" clId="{4494510A-D525-4C28-9DC8-2A92D567713B}" dt="2023-07-20T22:32:55.887" v="4594"/>
          <ac:spMkLst>
            <pc:docMk/>
            <pc:sldMk cId="3048890267" sldId="302"/>
            <ac:spMk id="15" creationId="{D8F3CA65-EA00-46B4-9616-39E6853F7BED}"/>
          </ac:spMkLst>
        </pc:spChg>
      </pc:sldChg>
      <pc:sldChg chg="addSp delSp modSp add mod setBg delDesignElem">
        <pc:chgData name="Deepsha Menghani" userId="9e574bb97e1bc8c1" providerId="LiveId" clId="{4494510A-D525-4C28-9DC8-2A92D567713B}" dt="2023-07-24T16:01:15.810" v="5123" actId="20577"/>
        <pc:sldMkLst>
          <pc:docMk/>
          <pc:sldMk cId="3916868332" sldId="303"/>
        </pc:sldMkLst>
        <pc:spChg chg="mod">
          <ac:chgData name="Deepsha Menghani" userId="9e574bb97e1bc8c1" providerId="LiveId" clId="{4494510A-D525-4C28-9DC8-2A92D567713B}" dt="2023-07-20T22:35:41.699" v="4689" actId="26606"/>
          <ac:spMkLst>
            <pc:docMk/>
            <pc:sldMk cId="3916868332" sldId="303"/>
            <ac:spMk id="2" creationId="{8C4084D7-E10C-E307-A00C-45A8B3114A48}"/>
          </ac:spMkLst>
        </pc:spChg>
        <pc:spChg chg="mod">
          <ac:chgData name="Deepsha Menghani" userId="9e574bb97e1bc8c1" providerId="LiveId" clId="{4494510A-D525-4C28-9DC8-2A92D567713B}" dt="2023-07-24T16:01:15.810" v="5123" actId="20577"/>
          <ac:spMkLst>
            <pc:docMk/>
            <pc:sldMk cId="3916868332" sldId="303"/>
            <ac:spMk id="3" creationId="{A7CB80E8-E86C-6257-9EB2-ADCE6AAB3855}"/>
          </ac:spMkLst>
        </pc:spChg>
        <pc:spChg chg="mod">
          <ac:chgData name="Deepsha Menghani" userId="9e574bb97e1bc8c1" providerId="LiveId" clId="{4494510A-D525-4C28-9DC8-2A92D567713B}" dt="2023-07-20T22:35:26.082" v="4687" actId="26606"/>
          <ac:spMkLst>
            <pc:docMk/>
            <pc:sldMk cId="3916868332" sldId="303"/>
            <ac:spMk id="4" creationId="{2C959EFC-F065-4F18-4D95-6494E8259874}"/>
          </ac:spMkLst>
        </pc:spChg>
        <pc:spChg chg="add">
          <ac:chgData name="Deepsha Menghani" userId="9e574bb97e1bc8c1" providerId="LiveId" clId="{4494510A-D525-4C28-9DC8-2A92D567713B}" dt="2023-07-20T22:35:41.699" v="4689" actId="26606"/>
          <ac:spMkLst>
            <pc:docMk/>
            <pc:sldMk cId="3916868332" sldId="303"/>
            <ac:spMk id="9" creationId="{8108D317-7CBD-4897-BD1F-959436D2A3BE}"/>
          </ac:spMkLst>
        </pc:spChg>
        <pc:spChg chg="del">
          <ac:chgData name="Deepsha Menghani" userId="9e574bb97e1bc8c1" providerId="LiveId" clId="{4494510A-D525-4C28-9DC8-2A92D567713B}" dt="2023-07-20T22:32:56.565" v="4596"/>
          <ac:spMkLst>
            <pc:docMk/>
            <pc:sldMk cId="3916868332" sldId="303"/>
            <ac:spMk id="11" creationId="{8108D317-7CBD-4897-BD1F-959436D2A3BE}"/>
          </ac:spMkLst>
        </pc:spChg>
        <pc:spChg chg="add del">
          <ac:chgData name="Deepsha Menghani" userId="9e574bb97e1bc8c1" providerId="LiveId" clId="{4494510A-D525-4C28-9DC8-2A92D567713B}" dt="2023-07-20T22:35:26.082" v="4687" actId="26606"/>
          <ac:spMkLst>
            <pc:docMk/>
            <pc:sldMk cId="3916868332" sldId="303"/>
            <ac:spMk id="12" creationId="{79BB35BC-D5C2-4C8B-A22A-A71E6191913B}"/>
          </ac:spMkLst>
        </pc:spChg>
        <pc:spChg chg="del">
          <ac:chgData name="Deepsha Menghani" userId="9e574bb97e1bc8c1" providerId="LiveId" clId="{4494510A-D525-4C28-9DC8-2A92D567713B}" dt="2023-07-20T22:32:56.565" v="4596"/>
          <ac:spMkLst>
            <pc:docMk/>
            <pc:sldMk cId="3916868332" sldId="303"/>
            <ac:spMk id="13" creationId="{D6297641-8B9F-4767-9606-8A11313227BF}"/>
          </ac:spMkLst>
        </pc:spChg>
        <pc:spChg chg="add">
          <ac:chgData name="Deepsha Menghani" userId="9e574bb97e1bc8c1" providerId="LiveId" clId="{4494510A-D525-4C28-9DC8-2A92D567713B}" dt="2023-07-20T22:35:41.699" v="4689" actId="26606"/>
          <ac:spMkLst>
            <pc:docMk/>
            <pc:sldMk cId="3916868332" sldId="303"/>
            <ac:spMk id="14" creationId="{D6297641-8B9F-4767-9606-8A11313227BF}"/>
          </ac:spMkLst>
        </pc:spChg>
        <pc:spChg chg="del">
          <ac:chgData name="Deepsha Menghani" userId="9e574bb97e1bc8c1" providerId="LiveId" clId="{4494510A-D525-4C28-9DC8-2A92D567713B}" dt="2023-07-20T22:32:56.565" v="4596"/>
          <ac:spMkLst>
            <pc:docMk/>
            <pc:sldMk cId="3916868332" sldId="303"/>
            <ac:spMk id="15" creationId="{D8F3CA65-EA00-46B4-9616-39E6853F7BED}"/>
          </ac:spMkLst>
        </pc:spChg>
        <pc:spChg chg="add">
          <ac:chgData name="Deepsha Menghani" userId="9e574bb97e1bc8c1" providerId="LiveId" clId="{4494510A-D525-4C28-9DC8-2A92D567713B}" dt="2023-07-20T22:35:41.699" v="4689" actId="26606"/>
          <ac:spMkLst>
            <pc:docMk/>
            <pc:sldMk cId="3916868332" sldId="303"/>
            <ac:spMk id="16" creationId="{D8F3CA65-EA00-46B4-9616-39E6853F7BED}"/>
          </ac:spMkLst>
        </pc:spChg>
        <pc:picChg chg="del">
          <ac:chgData name="Deepsha Menghani" userId="9e574bb97e1bc8c1" providerId="LiveId" clId="{4494510A-D525-4C28-9DC8-2A92D567713B}" dt="2023-07-20T22:33:30.358" v="4598" actId="478"/>
          <ac:picMkLst>
            <pc:docMk/>
            <pc:sldMk cId="3916868332" sldId="303"/>
            <ac:picMk id="6" creationId="{44909DC5-BF16-7BD8-B94F-270BF8330051}"/>
          </ac:picMkLst>
        </pc:picChg>
        <pc:picChg chg="add mod ord">
          <ac:chgData name="Deepsha Menghani" userId="9e574bb97e1bc8c1" providerId="LiveId" clId="{4494510A-D525-4C28-9DC8-2A92D567713B}" dt="2023-07-20T22:35:41.699" v="4689" actId="26606"/>
          <ac:picMkLst>
            <pc:docMk/>
            <pc:sldMk cId="3916868332" sldId="303"/>
            <ac:picMk id="7" creationId="{61B364EB-120E-A662-3326-13D9AB127396}"/>
          </ac:picMkLst>
        </pc:picChg>
      </pc:sldChg>
      <pc:sldChg chg="delSp add setBg delDesignElem">
        <pc:chgData name="Deepsha Menghani" userId="9e574bb97e1bc8c1" providerId="LiveId" clId="{4494510A-D525-4C28-9DC8-2A92D567713B}" dt="2023-07-20T22:36:23.176" v="4694"/>
        <pc:sldMkLst>
          <pc:docMk/>
          <pc:sldMk cId="1581534701" sldId="304"/>
        </pc:sldMkLst>
        <pc:spChg chg="del">
          <ac:chgData name="Deepsha Menghani" userId="9e574bb97e1bc8c1" providerId="LiveId" clId="{4494510A-D525-4C28-9DC8-2A92D567713B}" dt="2023-07-20T22:36:23.176" v="4694"/>
          <ac:spMkLst>
            <pc:docMk/>
            <pc:sldMk cId="1581534701" sldId="304"/>
            <ac:spMk id="8" creationId="{8108D317-7CBD-4897-BD1F-959436D2A3BE}"/>
          </ac:spMkLst>
        </pc:spChg>
        <pc:spChg chg="del">
          <ac:chgData name="Deepsha Menghani" userId="9e574bb97e1bc8c1" providerId="LiveId" clId="{4494510A-D525-4C28-9DC8-2A92D567713B}" dt="2023-07-20T22:36:23.176" v="4694"/>
          <ac:spMkLst>
            <pc:docMk/>
            <pc:sldMk cId="1581534701" sldId="304"/>
            <ac:spMk id="9" creationId="{D6297641-8B9F-4767-9606-8A11313227BF}"/>
          </ac:spMkLst>
        </pc:spChg>
        <pc:spChg chg="del">
          <ac:chgData name="Deepsha Menghani" userId="9e574bb97e1bc8c1" providerId="LiveId" clId="{4494510A-D525-4C28-9DC8-2A92D567713B}" dt="2023-07-20T22:36:23.176" v="4694"/>
          <ac:spMkLst>
            <pc:docMk/>
            <pc:sldMk cId="1581534701" sldId="304"/>
            <ac:spMk id="10" creationId="{D8F3CA65-EA00-46B4-9616-39E6853F7BED}"/>
          </ac:spMkLst>
        </pc:spChg>
      </pc:sldChg>
      <pc:sldChg chg="addSp delSp modSp new mod setBg">
        <pc:chgData name="Deepsha Menghani" userId="9e574bb97e1bc8c1" providerId="LiveId" clId="{4494510A-D525-4C28-9DC8-2A92D567713B}" dt="2023-07-31T01:01:12.608" v="7721" actId="20577"/>
        <pc:sldMkLst>
          <pc:docMk/>
          <pc:sldMk cId="1853343493" sldId="305"/>
        </pc:sldMkLst>
        <pc:spChg chg="mo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2" creationId="{B9A2F9C9-31F2-95A5-F2C2-53149CBFB7CF}"/>
          </ac:spMkLst>
        </pc:spChg>
        <pc:spChg chg="add del mo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3" creationId="{2AD537C9-D412-942A-839D-253B84610307}"/>
          </ac:spMkLst>
        </pc:spChg>
        <pc:spChg chg="mod">
          <ac:chgData name="Deepsha Menghani" userId="9e574bb97e1bc8c1" providerId="LiveId" clId="{4494510A-D525-4C28-9DC8-2A92D567713B}" dt="2023-07-31T00:10:41.563" v="7659" actId="1038"/>
          <ac:spMkLst>
            <pc:docMk/>
            <pc:sldMk cId="1853343493" sldId="305"/>
            <ac:spMk id="4" creationId="{F754C1AA-BBED-A5B2-9C53-135CABC5984D}"/>
          </ac:spMkLst>
        </pc:spChg>
        <pc:spChg chg="add del">
          <ac:chgData name="Deepsha Menghani" userId="9e574bb97e1bc8c1" providerId="LiveId" clId="{4494510A-D525-4C28-9DC8-2A92D567713B}" dt="2023-07-31T00:08:20.453" v="7596" actId="26606"/>
          <ac:spMkLst>
            <pc:docMk/>
            <pc:sldMk cId="1853343493" sldId="305"/>
            <ac:spMk id="9" creationId="{907EF6B7-1338-4443-8C46-6A318D952DFD}"/>
          </ac:spMkLst>
        </pc:spChg>
        <pc:spChg chg="add del">
          <ac:chgData name="Deepsha Menghani" userId="9e574bb97e1bc8c1" providerId="LiveId" clId="{4494510A-D525-4C28-9DC8-2A92D567713B}" dt="2023-07-31T00:08:09.487" v="7588" actId="26606"/>
          <ac:spMkLst>
            <pc:docMk/>
            <pc:sldMk cId="1853343493" sldId="305"/>
            <ac:spMk id="10" creationId="{BACC6370-2D7E-4714-9D71-7542949D7D5D}"/>
          </ac:spMkLst>
        </pc:spChg>
        <pc:spChg chg="add del">
          <ac:chgData name="Deepsha Menghani" userId="9e574bb97e1bc8c1" providerId="LiveId" clId="{4494510A-D525-4C28-9DC8-2A92D567713B}" dt="2023-07-31T00:08:20.453" v="7596" actId="26606"/>
          <ac:spMkLst>
            <pc:docMk/>
            <pc:sldMk cId="1853343493" sldId="305"/>
            <ac:spMk id="11" creationId="{DAAE4CDD-124C-4DCF-9584-B6033B545DD5}"/>
          </ac:spMkLst>
        </pc:spChg>
        <pc:spChg chg="add del">
          <ac:chgData name="Deepsha Menghani" userId="9e574bb97e1bc8c1" providerId="LiveId" clId="{4494510A-D525-4C28-9DC8-2A92D567713B}" dt="2023-07-31T00:08:09.487" v="7588" actId="26606"/>
          <ac:spMkLst>
            <pc:docMk/>
            <pc:sldMk cId="1853343493" sldId="305"/>
            <ac:spMk id="12" creationId="{F68B3F68-107C-434F-AA38-110D5EA91B85}"/>
          </ac:spMkLst>
        </pc:spChg>
        <pc:spChg chg="add del">
          <ac:chgData name="Deepsha Menghani" userId="9e574bb97e1bc8c1" providerId="LiveId" clId="{4494510A-D525-4C28-9DC8-2A92D567713B}" dt="2023-07-31T00:08:20.453" v="7596" actId="26606"/>
          <ac:spMkLst>
            <pc:docMk/>
            <pc:sldMk cId="1853343493" sldId="305"/>
            <ac:spMk id="13" creationId="{081E4A58-353D-44AE-B2FC-2A74E2E400F7}"/>
          </ac:spMkLst>
        </pc:spChg>
        <pc:spChg chg="add del">
          <ac:chgData name="Deepsha Menghani" userId="9e574bb97e1bc8c1" providerId="LiveId" clId="{4494510A-D525-4C28-9DC8-2A92D567713B}" dt="2023-07-31T00:08:09.487" v="7588" actId="26606"/>
          <ac:spMkLst>
            <pc:docMk/>
            <pc:sldMk cId="1853343493" sldId="305"/>
            <ac:spMk id="14" creationId="{AAD0DBB9-1A4B-4391-81D4-CB19F9AB918A}"/>
          </ac:spMkLst>
        </pc:spChg>
        <pc:spChg chg="add del">
          <ac:chgData name="Deepsha Menghani" userId="9e574bb97e1bc8c1" providerId="LiveId" clId="{4494510A-D525-4C28-9DC8-2A92D567713B}" dt="2023-07-31T00:08:09.487" v="7588" actId="26606"/>
          <ac:spMkLst>
            <pc:docMk/>
            <pc:sldMk cId="1853343493" sldId="305"/>
            <ac:spMk id="16" creationId="{063BBA22-50EA-4C4D-BE05-F1CE4E63AA56}"/>
          </ac:spMkLst>
        </pc:spChg>
        <pc:spChg chg="add del">
          <ac:chgData name="Deepsha Menghani" userId="9e574bb97e1bc8c1" providerId="LiveId" clId="{4494510A-D525-4C28-9DC8-2A92D567713B}" dt="2023-07-31T00:08:13.063" v="7590" actId="26606"/>
          <ac:spMkLst>
            <pc:docMk/>
            <pc:sldMk cId="1853343493" sldId="305"/>
            <ac:spMk id="26" creationId="{CB49665F-0298-4449-8D2D-209989CB9EE3}"/>
          </ac:spMkLst>
        </pc:spChg>
        <pc:spChg chg="add del">
          <ac:chgData name="Deepsha Menghani" userId="9e574bb97e1bc8c1" providerId="LiveId" clId="{4494510A-D525-4C28-9DC8-2A92D567713B}" dt="2023-07-31T00:08:13.063" v="7590" actId="26606"/>
          <ac:spMkLst>
            <pc:docMk/>
            <pc:sldMk cId="1853343493" sldId="305"/>
            <ac:spMk id="27" creationId="{A71EEC14-174A-46FA-B046-474750457130}"/>
          </ac:spMkLst>
        </pc:spChg>
        <pc:spChg chg="add del">
          <ac:chgData name="Deepsha Menghani" userId="9e574bb97e1bc8c1" providerId="LiveId" clId="{4494510A-D525-4C28-9DC8-2A92D567713B}" dt="2023-07-31T00:08:14.778" v="7592" actId="26606"/>
          <ac:spMkLst>
            <pc:docMk/>
            <pc:sldMk cId="1853343493" sldId="305"/>
            <ac:spMk id="36" creationId="{0C541B88-1AE9-40C3-AFD5-967787C1979F}"/>
          </ac:spMkLst>
        </pc:spChg>
        <pc:spChg chg="add del">
          <ac:chgData name="Deepsha Menghani" userId="9e574bb97e1bc8c1" providerId="LiveId" clId="{4494510A-D525-4C28-9DC8-2A92D567713B}" dt="2023-07-31T00:08:14.778" v="7592" actId="26606"/>
          <ac:spMkLst>
            <pc:docMk/>
            <pc:sldMk cId="1853343493" sldId="305"/>
            <ac:spMk id="37" creationId="{E5F17139-31EE-46AC-B04F-DBBD852DD6CB}"/>
          </ac:spMkLst>
        </pc:spChg>
        <pc:spChg chg="add del">
          <ac:chgData name="Deepsha Menghani" userId="9e574bb97e1bc8c1" providerId="LiveId" clId="{4494510A-D525-4C28-9DC8-2A92D567713B}" dt="2023-07-31T00:08:14.778" v="7592" actId="26606"/>
          <ac:spMkLst>
            <pc:docMk/>
            <pc:sldMk cId="1853343493" sldId="305"/>
            <ac:spMk id="41" creationId="{89D16701-DA76-4F72-BB63-E2C3FFBDFE0F}"/>
          </ac:spMkLst>
        </pc:spChg>
        <pc:spChg chg="add del">
          <ac:chgData name="Deepsha Menghani" userId="9e574bb97e1bc8c1" providerId="LiveId" clId="{4494510A-D525-4C28-9DC8-2A92D567713B}" dt="2023-07-31T00:08:14.778" v="7592" actId="26606"/>
          <ac:spMkLst>
            <pc:docMk/>
            <pc:sldMk cId="1853343493" sldId="305"/>
            <ac:spMk id="42" creationId="{1CC28BE1-9DC6-43FE-9582-39F091098D77}"/>
          </ac:spMkLst>
        </pc:spChg>
        <pc:spChg chg="add del">
          <ac:chgData name="Deepsha Menghani" userId="9e574bb97e1bc8c1" providerId="LiveId" clId="{4494510A-D525-4C28-9DC8-2A92D567713B}" dt="2023-07-31T00:08:19.361" v="7594" actId="26606"/>
          <ac:spMkLst>
            <pc:docMk/>
            <pc:sldMk cId="1853343493" sldId="305"/>
            <ac:spMk id="54" creationId="{2E442304-DDBD-4F7B-8017-36BCC863FB40}"/>
          </ac:spMkLst>
        </pc:spChg>
        <pc:spChg chg="add del">
          <ac:chgData name="Deepsha Menghani" userId="9e574bb97e1bc8c1" providerId="LiveId" clId="{4494510A-D525-4C28-9DC8-2A92D567713B}" dt="2023-07-31T00:08:19.361" v="7594" actId="26606"/>
          <ac:spMkLst>
            <pc:docMk/>
            <pc:sldMk cId="1853343493" sldId="305"/>
            <ac:spMk id="55" creationId="{5E107275-3853-46FD-A241-DE4355A42675}"/>
          </ac:spMkLst>
        </pc:spChg>
        <pc:spChg chg="add del">
          <ac:chgData name="Deepsha Menghani" userId="9e574bb97e1bc8c1" providerId="LiveId" clId="{4494510A-D525-4C28-9DC8-2A92D567713B}" dt="2023-07-31T00:08:20.453" v="7596" actId="26606"/>
          <ac:spMkLst>
            <pc:docMk/>
            <pc:sldMk cId="1853343493" sldId="305"/>
            <ac:spMk id="58" creationId="{2AD537C9-D412-942A-839D-253B84610307}"/>
          </ac:spMkLst>
        </pc:spChg>
        <pc:spChg chg="add del">
          <ac:chgData name="Deepsha Menghani" userId="9e574bb97e1bc8c1" providerId="LiveId" clId="{4494510A-D525-4C28-9DC8-2A92D567713B}" dt="2023-07-31T00:08:22.373" v="7598" actId="26606"/>
          <ac:spMkLst>
            <pc:docMk/>
            <pc:sldMk cId="1853343493" sldId="305"/>
            <ac:spMk id="60" creationId="{2E442304-DDBD-4F7B-8017-36BCC863FB40}"/>
          </ac:spMkLst>
        </pc:spChg>
        <pc:spChg chg="add del">
          <ac:chgData name="Deepsha Menghani" userId="9e574bb97e1bc8c1" providerId="LiveId" clId="{4494510A-D525-4C28-9DC8-2A92D567713B}" dt="2023-07-31T00:08:22.373" v="7598" actId="26606"/>
          <ac:spMkLst>
            <pc:docMk/>
            <pc:sldMk cId="1853343493" sldId="305"/>
            <ac:spMk id="61" creationId="{5E107275-3853-46FD-A241-DE4355A42675}"/>
          </ac:spMkLst>
        </pc:spChg>
        <pc:spChg chg="add del">
          <ac:chgData name="Deepsha Menghani" userId="9e574bb97e1bc8c1" providerId="LiveId" clId="{4494510A-D525-4C28-9DC8-2A92D567713B}" dt="2023-07-31T00:08:27.647" v="7600" actId="26606"/>
          <ac:spMkLst>
            <pc:docMk/>
            <pc:sldMk cId="1853343493" sldId="305"/>
            <ac:spMk id="64" creationId="{BACC6370-2D7E-4714-9D71-7542949D7D5D}"/>
          </ac:spMkLst>
        </pc:spChg>
        <pc:spChg chg="add del">
          <ac:chgData name="Deepsha Menghani" userId="9e574bb97e1bc8c1" providerId="LiveId" clId="{4494510A-D525-4C28-9DC8-2A92D567713B}" dt="2023-07-31T00:08:27.647" v="7600" actId="26606"/>
          <ac:spMkLst>
            <pc:docMk/>
            <pc:sldMk cId="1853343493" sldId="305"/>
            <ac:spMk id="65" creationId="{F68B3F68-107C-434F-AA38-110D5EA91B85}"/>
          </ac:spMkLst>
        </pc:spChg>
        <pc:spChg chg="add del">
          <ac:chgData name="Deepsha Menghani" userId="9e574bb97e1bc8c1" providerId="LiveId" clId="{4494510A-D525-4C28-9DC8-2A92D567713B}" dt="2023-07-31T00:08:27.647" v="7600" actId="26606"/>
          <ac:spMkLst>
            <pc:docMk/>
            <pc:sldMk cId="1853343493" sldId="305"/>
            <ac:spMk id="66" creationId="{AAD0DBB9-1A4B-4391-81D4-CB19F9AB918A}"/>
          </ac:spMkLst>
        </pc:spChg>
        <pc:spChg chg="add del">
          <ac:chgData name="Deepsha Menghani" userId="9e574bb97e1bc8c1" providerId="LiveId" clId="{4494510A-D525-4C28-9DC8-2A92D567713B}" dt="2023-07-31T00:08:27.647" v="7600" actId="26606"/>
          <ac:spMkLst>
            <pc:docMk/>
            <pc:sldMk cId="1853343493" sldId="305"/>
            <ac:spMk id="67" creationId="{063BBA22-50EA-4C4D-BE05-F1CE4E63AA56}"/>
          </ac:spMkLst>
        </pc:spChg>
        <pc:spChg chg="add del">
          <ac:chgData name="Deepsha Menghani" userId="9e574bb97e1bc8c1" providerId="LiveId" clId="{4494510A-D525-4C28-9DC8-2A92D567713B}" dt="2023-07-31T00:08:30.908" v="7602" actId="26606"/>
          <ac:spMkLst>
            <pc:docMk/>
            <pc:sldMk cId="1853343493" sldId="305"/>
            <ac:spMk id="70" creationId="{CB49665F-0298-4449-8D2D-209989CB9EE3}"/>
          </ac:spMkLst>
        </pc:spChg>
        <pc:spChg chg="add del">
          <ac:chgData name="Deepsha Menghani" userId="9e574bb97e1bc8c1" providerId="LiveId" clId="{4494510A-D525-4C28-9DC8-2A92D567713B}" dt="2023-07-31T00:08:30.908" v="7602" actId="26606"/>
          <ac:spMkLst>
            <pc:docMk/>
            <pc:sldMk cId="1853343493" sldId="305"/>
            <ac:spMk id="71" creationId="{A71EEC14-174A-46FA-B046-474750457130}"/>
          </ac:spMkLst>
        </pc:spChg>
        <pc:spChg chg="add del">
          <ac:chgData name="Deepsha Menghani" userId="9e574bb97e1bc8c1" providerId="LiveId" clId="{4494510A-D525-4C28-9DC8-2A92D567713B}" dt="2023-07-31T00:08:35.592" v="7604" actId="26606"/>
          <ac:spMkLst>
            <pc:docMk/>
            <pc:sldMk cId="1853343493" sldId="305"/>
            <ac:spMk id="77" creationId="{BACC6370-2D7E-4714-9D71-7542949D7D5D}"/>
          </ac:spMkLst>
        </pc:spChg>
        <pc:spChg chg="add del">
          <ac:chgData name="Deepsha Menghani" userId="9e574bb97e1bc8c1" providerId="LiveId" clId="{4494510A-D525-4C28-9DC8-2A92D567713B}" dt="2023-07-31T00:08:35.592" v="7604" actId="26606"/>
          <ac:spMkLst>
            <pc:docMk/>
            <pc:sldMk cId="1853343493" sldId="305"/>
            <ac:spMk id="78" creationId="{F68B3F68-107C-434F-AA38-110D5EA91B85}"/>
          </ac:spMkLst>
        </pc:spChg>
        <pc:spChg chg="add del">
          <ac:chgData name="Deepsha Menghani" userId="9e574bb97e1bc8c1" providerId="LiveId" clId="{4494510A-D525-4C28-9DC8-2A92D567713B}" dt="2023-07-31T00:08:35.592" v="7604" actId="26606"/>
          <ac:spMkLst>
            <pc:docMk/>
            <pc:sldMk cId="1853343493" sldId="305"/>
            <ac:spMk id="79" creationId="{AAD0DBB9-1A4B-4391-81D4-CB19F9AB918A}"/>
          </ac:spMkLst>
        </pc:spChg>
        <pc:spChg chg="add del">
          <ac:chgData name="Deepsha Menghani" userId="9e574bb97e1bc8c1" providerId="LiveId" clId="{4494510A-D525-4C28-9DC8-2A92D567713B}" dt="2023-07-31T00:08:35.592" v="7604" actId="26606"/>
          <ac:spMkLst>
            <pc:docMk/>
            <pc:sldMk cId="1853343493" sldId="305"/>
            <ac:spMk id="80" creationId="{063BBA22-50EA-4C4D-BE05-F1CE4E63AA56}"/>
          </ac:spMkLst>
        </pc:spChg>
        <pc:spChg chg="add del">
          <ac:chgData name="Deepsha Menghani" userId="9e574bb97e1bc8c1" providerId="LiveId" clId="{4494510A-D525-4C28-9DC8-2A92D567713B}" dt="2023-07-31T00:08:38.409" v="7606" actId="26606"/>
          <ac:spMkLst>
            <pc:docMk/>
            <pc:sldMk cId="1853343493" sldId="305"/>
            <ac:spMk id="83" creationId="{F13C74B1-5B17-4795-BED0-7140497B445A}"/>
          </ac:spMkLst>
        </pc:spChg>
        <pc:spChg chg="add del">
          <ac:chgData name="Deepsha Menghani" userId="9e574bb97e1bc8c1" providerId="LiveId" clId="{4494510A-D525-4C28-9DC8-2A92D567713B}" dt="2023-07-31T00:08:38.409" v="7606" actId="26606"/>
          <ac:spMkLst>
            <pc:docMk/>
            <pc:sldMk cId="1853343493" sldId="305"/>
            <ac:spMk id="84" creationId="{D4974D33-8DC5-464E-8C6D-BE58F0669C17}"/>
          </ac:spMkLst>
        </pc:spChg>
        <pc:spChg chg="add del">
          <ac:chgData name="Deepsha Menghani" userId="9e574bb97e1bc8c1" providerId="LiveId" clId="{4494510A-D525-4C28-9DC8-2A92D567713B}" dt="2023-07-31T00:08:38.409" v="7606" actId="26606"/>
          <ac:spMkLst>
            <pc:docMk/>
            <pc:sldMk cId="1853343493" sldId="305"/>
            <ac:spMk id="85" creationId="{2AD537C9-D412-942A-839D-253B84610307}"/>
          </ac:spMkLst>
        </pc:spChg>
        <pc:spChg chg="add del">
          <ac:chgData name="Deepsha Menghani" userId="9e574bb97e1bc8c1" providerId="LiveId" clId="{4494510A-D525-4C28-9DC8-2A92D567713B}" dt="2023-07-31T00:08:42.142" v="7608" actId="26606"/>
          <ac:spMkLst>
            <pc:docMk/>
            <pc:sldMk cId="1853343493" sldId="305"/>
            <ac:spMk id="88" creationId="{2E442304-DDBD-4F7B-8017-36BCC863FB40}"/>
          </ac:spMkLst>
        </pc:spChg>
        <pc:spChg chg="add del">
          <ac:chgData name="Deepsha Menghani" userId="9e574bb97e1bc8c1" providerId="LiveId" clId="{4494510A-D525-4C28-9DC8-2A92D567713B}" dt="2023-07-31T00:08:42.142" v="7608" actId="26606"/>
          <ac:spMkLst>
            <pc:docMk/>
            <pc:sldMk cId="1853343493" sldId="305"/>
            <ac:spMk id="89" creationId="{5E107275-3853-46FD-A241-DE4355A42675}"/>
          </ac:spMkLst>
        </pc:spChg>
        <pc:spChg chg="add del">
          <ac:chgData name="Deepsha Menghani" userId="9e574bb97e1bc8c1" providerId="LiveId" clId="{4494510A-D525-4C28-9DC8-2A92D567713B}" dt="2023-07-31T00:08:48.360" v="7610" actId="26606"/>
          <ac:spMkLst>
            <pc:docMk/>
            <pc:sldMk cId="1853343493" sldId="305"/>
            <ac:spMk id="92" creationId="{907EF6B7-1338-4443-8C46-6A318D952DFD}"/>
          </ac:spMkLst>
        </pc:spChg>
        <pc:spChg chg="add del">
          <ac:chgData name="Deepsha Menghani" userId="9e574bb97e1bc8c1" providerId="LiveId" clId="{4494510A-D525-4C28-9DC8-2A92D567713B}" dt="2023-07-31T00:08:48.360" v="7610" actId="26606"/>
          <ac:spMkLst>
            <pc:docMk/>
            <pc:sldMk cId="1853343493" sldId="305"/>
            <ac:spMk id="93" creationId="{DAAE4CDD-124C-4DCF-9584-B6033B545DD5}"/>
          </ac:spMkLst>
        </pc:spChg>
        <pc:spChg chg="add del">
          <ac:chgData name="Deepsha Menghani" userId="9e574bb97e1bc8c1" providerId="LiveId" clId="{4494510A-D525-4C28-9DC8-2A92D567713B}" dt="2023-07-31T00:08:48.360" v="7610" actId="26606"/>
          <ac:spMkLst>
            <pc:docMk/>
            <pc:sldMk cId="1853343493" sldId="305"/>
            <ac:spMk id="94" creationId="{081E4A58-353D-44AE-B2FC-2A74E2E400F7}"/>
          </ac:spMkLst>
        </pc:spChg>
        <pc:spChg chg="add del">
          <ac:chgData name="Deepsha Menghani" userId="9e574bb97e1bc8c1" providerId="LiveId" clId="{4494510A-D525-4C28-9DC8-2A92D567713B}" dt="2023-07-31T00:08:48.360" v="7610" actId="26606"/>
          <ac:spMkLst>
            <pc:docMk/>
            <pc:sldMk cId="1853343493" sldId="305"/>
            <ac:spMk id="95" creationId="{2AD537C9-D412-942A-839D-253B84610307}"/>
          </ac:spMkLst>
        </pc:spChg>
        <pc:spChg chg="add del">
          <ac:chgData name="Deepsha Menghani" userId="9e574bb97e1bc8c1" providerId="LiveId" clId="{4494510A-D525-4C28-9DC8-2A92D567713B}" dt="2023-07-31T00:08:50.892" v="7612" actId="26606"/>
          <ac:spMkLst>
            <pc:docMk/>
            <pc:sldMk cId="1853343493" sldId="305"/>
            <ac:spMk id="97" creationId="{F13C74B1-5B17-4795-BED0-7140497B445A}"/>
          </ac:spMkLst>
        </pc:spChg>
        <pc:spChg chg="add del">
          <ac:chgData name="Deepsha Menghani" userId="9e574bb97e1bc8c1" providerId="LiveId" clId="{4494510A-D525-4C28-9DC8-2A92D567713B}" dt="2023-07-31T00:08:50.892" v="7612" actId="26606"/>
          <ac:spMkLst>
            <pc:docMk/>
            <pc:sldMk cId="1853343493" sldId="305"/>
            <ac:spMk id="98" creationId="{D4974D33-8DC5-464E-8C6D-BE58F0669C17}"/>
          </ac:spMkLst>
        </pc:spChg>
        <pc:spChg chg="add del">
          <ac:chgData name="Deepsha Menghani" userId="9e574bb97e1bc8c1" providerId="LiveId" clId="{4494510A-D525-4C28-9DC8-2A92D567713B}" dt="2023-07-31T00:08:50.892" v="7612" actId="26606"/>
          <ac:spMkLst>
            <pc:docMk/>
            <pc:sldMk cId="1853343493" sldId="305"/>
            <ac:spMk id="99" creationId="{2AD537C9-D412-942A-839D-253B84610307}"/>
          </ac:spMkLst>
        </pc:spChg>
        <pc:spChg chg="ad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102" creationId="{BACC6370-2D7E-4714-9D71-7542949D7D5D}"/>
          </ac:spMkLst>
        </pc:spChg>
        <pc:spChg chg="ad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103" creationId="{F68B3F68-107C-434F-AA38-110D5EA91B85}"/>
          </ac:spMkLst>
        </pc:spChg>
        <pc:spChg chg="ad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104" creationId="{AAD0DBB9-1A4B-4391-81D4-CB19F9AB918A}"/>
          </ac:spMkLst>
        </pc:spChg>
        <pc:spChg chg="add">
          <ac:chgData name="Deepsha Menghani" userId="9e574bb97e1bc8c1" providerId="LiveId" clId="{4494510A-D525-4C28-9DC8-2A92D567713B}" dt="2023-07-31T00:08:50.935" v="7613" actId="26606"/>
          <ac:spMkLst>
            <pc:docMk/>
            <pc:sldMk cId="1853343493" sldId="305"/>
            <ac:spMk id="105" creationId="{063BBA22-50EA-4C4D-BE05-F1CE4E63AA56}"/>
          </ac:spMkLst>
        </pc:spChg>
        <pc:grpChg chg="add del">
          <ac:chgData name="Deepsha Menghani" userId="9e574bb97e1bc8c1" providerId="LiveId" clId="{4494510A-D525-4C28-9DC8-2A92D567713B}" dt="2023-07-31T00:08:13.063" v="7590" actId="26606"/>
          <ac:grpSpMkLst>
            <pc:docMk/>
            <pc:sldMk cId="1853343493" sldId="305"/>
            <ac:grpSpMk id="18" creationId="{43F5E015-E085-4624-B431-B42414448684}"/>
          </ac:grpSpMkLst>
        </pc:grpChg>
        <pc:grpChg chg="add del">
          <ac:chgData name="Deepsha Menghani" userId="9e574bb97e1bc8c1" providerId="LiveId" clId="{4494510A-D525-4C28-9DC8-2A92D567713B}" dt="2023-07-31T00:08:13.063" v="7590" actId="26606"/>
          <ac:grpSpMkLst>
            <pc:docMk/>
            <pc:sldMk cId="1853343493" sldId="305"/>
            <ac:grpSpMk id="28" creationId="{EEB6CB95-E653-4C6C-AE51-62FD848E8D5B}"/>
          </ac:grpSpMkLst>
        </pc:grpChg>
        <pc:grpChg chg="add del">
          <ac:chgData name="Deepsha Menghani" userId="9e574bb97e1bc8c1" providerId="LiveId" clId="{4494510A-D525-4C28-9DC8-2A92D567713B}" dt="2023-07-31T00:08:14.778" v="7592" actId="26606"/>
          <ac:grpSpMkLst>
            <pc:docMk/>
            <pc:sldMk cId="1853343493" sldId="305"/>
            <ac:grpSpMk id="38" creationId="{7CF625D3-71A3-4F30-A096-8EF334E959D0}"/>
          </ac:grpSpMkLst>
        </pc:grpChg>
        <pc:grpChg chg="add del">
          <ac:chgData name="Deepsha Menghani" userId="9e574bb97e1bc8c1" providerId="LiveId" clId="{4494510A-D525-4C28-9DC8-2A92D567713B}" dt="2023-07-31T00:08:14.778" v="7592" actId="26606"/>
          <ac:grpSpMkLst>
            <pc:docMk/>
            <pc:sldMk cId="1853343493" sldId="305"/>
            <ac:grpSpMk id="43" creationId="{AF9AF3F3-CE0C-4125-BDD7-346487FA0B40}"/>
          </ac:grpSpMkLst>
        </pc:grpChg>
        <pc:grpChg chg="add del">
          <ac:chgData name="Deepsha Menghani" userId="9e574bb97e1bc8c1" providerId="LiveId" clId="{4494510A-D525-4C28-9DC8-2A92D567713B}" dt="2023-07-31T00:08:30.908" v="7602" actId="26606"/>
          <ac:grpSpMkLst>
            <pc:docMk/>
            <pc:sldMk cId="1853343493" sldId="305"/>
            <ac:grpSpMk id="72" creationId="{EEB6CB95-E653-4C6C-AE51-62FD848E8D5B}"/>
          </ac:grpSpMkLst>
        </pc:grpChg>
        <pc:grpChg chg="add del">
          <ac:chgData name="Deepsha Menghani" userId="9e574bb97e1bc8c1" providerId="LiveId" clId="{4494510A-D525-4C28-9DC8-2A92D567713B}" dt="2023-07-31T00:08:30.908" v="7602" actId="26606"/>
          <ac:grpSpMkLst>
            <pc:docMk/>
            <pc:sldMk cId="1853343493" sldId="305"/>
            <ac:grpSpMk id="74" creationId="{43F5E015-E085-4624-B431-B42414448684}"/>
          </ac:grpSpMkLst>
        </pc:grpChg>
        <pc:graphicFrameChg chg="add del">
          <ac:chgData name="Deepsha Menghani" userId="9e574bb97e1bc8c1" providerId="LiveId" clId="{4494510A-D525-4C28-9DC8-2A92D567713B}" dt="2023-07-31T00:08:09.487" v="7588" actId="26606"/>
          <ac:graphicFrameMkLst>
            <pc:docMk/>
            <pc:sldMk cId="1853343493" sldId="305"/>
            <ac:graphicFrameMk id="6" creationId="{CEA8559A-374C-8934-F8DE-3DB2B83997EE}"/>
          </ac:graphicFrameMkLst>
        </pc:graphicFrameChg>
        <pc:graphicFrameChg chg="add del">
          <ac:chgData name="Deepsha Menghani" userId="9e574bb97e1bc8c1" providerId="LiveId" clId="{4494510A-D525-4C28-9DC8-2A92D567713B}" dt="2023-07-31T00:08:13.063" v="7590" actId="26606"/>
          <ac:graphicFrameMkLst>
            <pc:docMk/>
            <pc:sldMk cId="1853343493" sldId="305"/>
            <ac:graphicFrameMk id="30" creationId="{7AEAB6B2-4944-DD8F-56E7-6B53FCAB2158}"/>
          </ac:graphicFrameMkLst>
        </pc:graphicFrameChg>
        <pc:graphicFrameChg chg="add del">
          <ac:chgData name="Deepsha Menghani" userId="9e574bb97e1bc8c1" providerId="LiveId" clId="{4494510A-D525-4C28-9DC8-2A92D567713B}" dt="2023-07-31T00:08:14.778" v="7592" actId="26606"/>
          <ac:graphicFrameMkLst>
            <pc:docMk/>
            <pc:sldMk cId="1853343493" sldId="305"/>
            <ac:graphicFrameMk id="52" creationId="{5BC1F4AF-7E0D-584F-93EF-44307C018FBB}"/>
          </ac:graphicFrameMkLst>
        </pc:graphicFrameChg>
        <pc:graphicFrameChg chg="add del">
          <ac:chgData name="Deepsha Menghani" userId="9e574bb97e1bc8c1" providerId="LiveId" clId="{4494510A-D525-4C28-9DC8-2A92D567713B}" dt="2023-07-31T00:08:19.361" v="7594" actId="26606"/>
          <ac:graphicFrameMkLst>
            <pc:docMk/>
            <pc:sldMk cId="1853343493" sldId="305"/>
            <ac:graphicFrameMk id="56" creationId="{E497E3D8-3E66-08F5-1A89-3F86626B45DA}"/>
          </ac:graphicFrameMkLst>
        </pc:graphicFrameChg>
        <pc:graphicFrameChg chg="add del">
          <ac:chgData name="Deepsha Menghani" userId="9e574bb97e1bc8c1" providerId="LiveId" clId="{4494510A-D525-4C28-9DC8-2A92D567713B}" dt="2023-07-31T00:08:22.373" v="7598" actId="26606"/>
          <ac:graphicFrameMkLst>
            <pc:docMk/>
            <pc:sldMk cId="1853343493" sldId="305"/>
            <ac:graphicFrameMk id="62" creationId="{E497E3D8-3E66-08F5-1A89-3F86626B45DA}"/>
          </ac:graphicFrameMkLst>
        </pc:graphicFrameChg>
        <pc:graphicFrameChg chg="add del">
          <ac:chgData name="Deepsha Menghani" userId="9e574bb97e1bc8c1" providerId="LiveId" clId="{4494510A-D525-4C28-9DC8-2A92D567713B}" dt="2023-07-31T00:08:27.647" v="7600" actId="26606"/>
          <ac:graphicFrameMkLst>
            <pc:docMk/>
            <pc:sldMk cId="1853343493" sldId="305"/>
            <ac:graphicFrameMk id="68" creationId="{CEA8559A-374C-8934-F8DE-3DB2B83997EE}"/>
          </ac:graphicFrameMkLst>
        </pc:graphicFrameChg>
        <pc:graphicFrameChg chg="add del">
          <ac:chgData name="Deepsha Menghani" userId="9e574bb97e1bc8c1" providerId="LiveId" clId="{4494510A-D525-4C28-9DC8-2A92D567713B}" dt="2023-07-31T00:08:30.908" v="7602" actId="26606"/>
          <ac:graphicFrameMkLst>
            <pc:docMk/>
            <pc:sldMk cId="1853343493" sldId="305"/>
            <ac:graphicFrameMk id="75" creationId="{7AEAB6B2-4944-DD8F-56E7-6B53FCAB2158}"/>
          </ac:graphicFrameMkLst>
        </pc:graphicFrameChg>
        <pc:graphicFrameChg chg="add del">
          <ac:chgData name="Deepsha Menghani" userId="9e574bb97e1bc8c1" providerId="LiveId" clId="{4494510A-D525-4C28-9DC8-2A92D567713B}" dt="2023-07-31T00:08:35.592" v="7604" actId="26606"/>
          <ac:graphicFrameMkLst>
            <pc:docMk/>
            <pc:sldMk cId="1853343493" sldId="305"/>
            <ac:graphicFrameMk id="81" creationId="{CEA8559A-374C-8934-F8DE-3DB2B83997EE}"/>
          </ac:graphicFrameMkLst>
        </pc:graphicFrameChg>
        <pc:graphicFrameChg chg="add del">
          <ac:chgData name="Deepsha Menghani" userId="9e574bb97e1bc8c1" providerId="LiveId" clId="{4494510A-D525-4C28-9DC8-2A92D567713B}" dt="2023-07-31T00:08:42.142" v="7608" actId="26606"/>
          <ac:graphicFrameMkLst>
            <pc:docMk/>
            <pc:sldMk cId="1853343493" sldId="305"/>
            <ac:graphicFrameMk id="90" creationId="{E497E3D8-3E66-08F5-1A89-3F86626B45DA}"/>
          </ac:graphicFrameMkLst>
        </pc:graphicFrameChg>
        <pc:graphicFrameChg chg="add mod modGraphic">
          <ac:chgData name="Deepsha Menghani" userId="9e574bb97e1bc8c1" providerId="LiveId" clId="{4494510A-D525-4C28-9DC8-2A92D567713B}" dt="2023-07-31T01:01:12.608" v="7721" actId="20577"/>
          <ac:graphicFrameMkLst>
            <pc:docMk/>
            <pc:sldMk cId="1853343493" sldId="305"/>
            <ac:graphicFrameMk id="106" creationId="{CEA8559A-374C-8934-F8DE-3DB2B83997EE}"/>
          </ac:graphicFrameMkLst>
        </pc:graphicFrameChg>
        <pc:picChg chg="add del">
          <ac:chgData name="Deepsha Menghani" userId="9e574bb97e1bc8c1" providerId="LiveId" clId="{4494510A-D525-4C28-9DC8-2A92D567713B}" dt="2023-07-31T00:08:38.409" v="7606" actId="26606"/>
          <ac:picMkLst>
            <pc:docMk/>
            <pc:sldMk cId="1853343493" sldId="305"/>
            <ac:picMk id="86" creationId="{D733BF80-79E0-D824-CC8B-4F2BC303AB84}"/>
          </ac:picMkLst>
        </pc:picChg>
        <pc:picChg chg="add del">
          <ac:chgData name="Deepsha Menghani" userId="9e574bb97e1bc8c1" providerId="LiveId" clId="{4494510A-D525-4C28-9DC8-2A92D567713B}" dt="2023-07-31T00:08:50.892" v="7612" actId="26606"/>
          <ac:picMkLst>
            <pc:docMk/>
            <pc:sldMk cId="1853343493" sldId="305"/>
            <ac:picMk id="100" creationId="{D733BF80-79E0-D824-CC8B-4F2BC303AB84}"/>
          </ac:picMkLst>
        </pc:picChg>
      </pc:sldChg>
      <pc:sldChg chg="addSp delSp modSp add mod">
        <pc:chgData name="Deepsha Menghani" userId="9e574bb97e1bc8c1" providerId="LiveId" clId="{4494510A-D525-4C28-9DC8-2A92D567713B}" dt="2023-07-20T23:50:58.623" v="4793" actId="1076"/>
        <pc:sldMkLst>
          <pc:docMk/>
          <pc:sldMk cId="2691890332" sldId="306"/>
        </pc:sldMkLst>
        <pc:spChg chg="add mod">
          <ac:chgData name="Deepsha Menghani" userId="9e574bb97e1bc8c1" providerId="LiveId" clId="{4494510A-D525-4C28-9DC8-2A92D567713B}" dt="2023-07-20T23:49:37.730" v="4782" actId="208"/>
          <ac:spMkLst>
            <pc:docMk/>
            <pc:sldMk cId="2691890332" sldId="306"/>
            <ac:spMk id="3" creationId="{336B8085-3FF8-E4FE-431A-4655A82DDA99}"/>
          </ac:spMkLst>
        </pc:spChg>
        <pc:spChg chg="del">
          <ac:chgData name="Deepsha Menghani" userId="9e574bb97e1bc8c1" providerId="LiveId" clId="{4494510A-D525-4C28-9DC8-2A92D567713B}" dt="2023-07-20T23:46:09.593" v="4744" actId="478"/>
          <ac:spMkLst>
            <pc:docMk/>
            <pc:sldMk cId="2691890332" sldId="306"/>
            <ac:spMk id="5" creationId="{16BF009E-FEB2-CD2C-AE1C-4373B52BC82B}"/>
          </ac:spMkLst>
        </pc:spChg>
        <pc:spChg chg="del">
          <ac:chgData name="Deepsha Menghani" userId="9e574bb97e1bc8c1" providerId="LiveId" clId="{4494510A-D525-4C28-9DC8-2A92D567713B}" dt="2023-07-20T23:45:56.564" v="4741" actId="478"/>
          <ac:spMkLst>
            <pc:docMk/>
            <pc:sldMk cId="2691890332" sldId="306"/>
            <ac:spMk id="10" creationId="{046B53D5-D690-620B-3E34-1B8C5FF60A54}"/>
          </ac:spMkLst>
        </pc:spChg>
        <pc:spChg chg="add mod">
          <ac:chgData name="Deepsha Menghani" userId="9e574bb97e1bc8c1" providerId="LiveId" clId="{4494510A-D525-4C28-9DC8-2A92D567713B}" dt="2023-07-20T23:49:53.693" v="4783" actId="208"/>
          <ac:spMkLst>
            <pc:docMk/>
            <pc:sldMk cId="2691890332" sldId="306"/>
            <ac:spMk id="11" creationId="{9EC580F6-C93A-B274-E9F1-6075DCFA0C42}"/>
          </ac:spMkLst>
        </pc:spChg>
        <pc:spChg chg="add mod">
          <ac:chgData name="Deepsha Menghani" userId="9e574bb97e1bc8c1" providerId="LiveId" clId="{4494510A-D525-4C28-9DC8-2A92D567713B}" dt="2023-07-20T23:49:37.730" v="4782" actId="208"/>
          <ac:spMkLst>
            <pc:docMk/>
            <pc:sldMk cId="2691890332" sldId="306"/>
            <ac:spMk id="12" creationId="{1C5D259B-65B5-C027-C0BA-E0B07F37F475}"/>
          </ac:spMkLst>
        </pc:spChg>
        <pc:spChg chg="add mod">
          <ac:chgData name="Deepsha Menghani" userId="9e574bb97e1bc8c1" providerId="LiveId" clId="{4494510A-D525-4C28-9DC8-2A92D567713B}" dt="2023-07-20T23:49:53.693" v="4783" actId="208"/>
          <ac:spMkLst>
            <pc:docMk/>
            <pc:sldMk cId="2691890332" sldId="306"/>
            <ac:spMk id="13" creationId="{BC2973A9-CCD3-AC17-711D-212DD35049AC}"/>
          </ac:spMkLst>
        </pc:spChg>
        <pc:spChg chg="add mod">
          <ac:chgData name="Deepsha Menghani" userId="9e574bb97e1bc8c1" providerId="LiveId" clId="{4494510A-D525-4C28-9DC8-2A92D567713B}" dt="2023-07-20T23:50:17.654" v="4789" actId="14100"/>
          <ac:spMkLst>
            <pc:docMk/>
            <pc:sldMk cId="2691890332" sldId="306"/>
            <ac:spMk id="14" creationId="{01A26DD1-B6A1-22BB-A9EF-E82F61D86058}"/>
          </ac:spMkLst>
        </pc:spChg>
        <pc:spChg chg="add mod">
          <ac:chgData name="Deepsha Menghani" userId="9e574bb97e1bc8c1" providerId="LiveId" clId="{4494510A-D525-4C28-9DC8-2A92D567713B}" dt="2023-07-20T23:50:17.654" v="4789" actId="14100"/>
          <ac:spMkLst>
            <pc:docMk/>
            <pc:sldMk cId="2691890332" sldId="306"/>
            <ac:spMk id="15" creationId="{10F95A3E-56CF-2B0D-FBE2-593394B6DDF6}"/>
          </ac:spMkLst>
        </pc:spChg>
        <pc:spChg chg="add mod">
          <ac:chgData name="Deepsha Menghani" userId="9e574bb97e1bc8c1" providerId="LiveId" clId="{4494510A-D525-4C28-9DC8-2A92D567713B}" dt="2023-07-20T23:50:30.952" v="4791" actId="1076"/>
          <ac:spMkLst>
            <pc:docMk/>
            <pc:sldMk cId="2691890332" sldId="306"/>
            <ac:spMk id="16" creationId="{26D897B4-5A9F-FB9F-58EE-A6E424DC10B1}"/>
          </ac:spMkLst>
        </pc:spChg>
        <pc:spChg chg="add mod">
          <ac:chgData name="Deepsha Menghani" userId="9e574bb97e1bc8c1" providerId="LiveId" clId="{4494510A-D525-4C28-9DC8-2A92D567713B}" dt="2023-07-20T23:50:58.623" v="4793" actId="1076"/>
          <ac:spMkLst>
            <pc:docMk/>
            <pc:sldMk cId="2691890332" sldId="306"/>
            <ac:spMk id="17" creationId="{92E8FD21-F5DB-F829-0708-735240A233F3}"/>
          </ac:spMkLst>
        </pc:spChg>
        <pc:picChg chg="add mod">
          <ac:chgData name="Deepsha Menghani" userId="9e574bb97e1bc8c1" providerId="LiveId" clId="{4494510A-D525-4C28-9DC8-2A92D567713B}" dt="2023-07-20T23:46:53.305" v="4757" actId="1076"/>
          <ac:picMkLst>
            <pc:docMk/>
            <pc:sldMk cId="2691890332" sldId="306"/>
            <ac:picMk id="2" creationId="{A08760EE-0AF4-D580-B5B4-80AE3B9E3E81}"/>
          </ac:picMkLst>
        </pc:picChg>
        <pc:picChg chg="mod">
          <ac:chgData name="Deepsha Menghani" userId="9e574bb97e1bc8c1" providerId="LiveId" clId="{4494510A-D525-4C28-9DC8-2A92D567713B}" dt="2023-07-20T23:46:53.305" v="4757" actId="1076"/>
          <ac:picMkLst>
            <pc:docMk/>
            <pc:sldMk cId="2691890332" sldId="306"/>
            <ac:picMk id="6" creationId="{86C4C008-A226-D50C-D427-213053179208}"/>
          </ac:picMkLst>
        </pc:picChg>
        <pc:picChg chg="del">
          <ac:chgData name="Deepsha Menghani" userId="9e574bb97e1bc8c1" providerId="LiveId" clId="{4494510A-D525-4C28-9DC8-2A92D567713B}" dt="2023-07-20T23:45:54.695" v="4740" actId="478"/>
          <ac:picMkLst>
            <pc:docMk/>
            <pc:sldMk cId="2691890332" sldId="306"/>
            <ac:picMk id="7" creationId="{843C8389-C9B9-9A9A-73BD-AD5FDF1C0111}"/>
          </ac:picMkLst>
        </pc:picChg>
      </pc:sldChg>
      <pc:sldChg chg="addSp delSp modSp add del mod">
        <pc:chgData name="Deepsha Menghani" userId="9e574bb97e1bc8c1" providerId="LiveId" clId="{4494510A-D525-4C28-9DC8-2A92D567713B}" dt="2023-07-26T02:46:35.671" v="5918" actId="47"/>
        <pc:sldMkLst>
          <pc:docMk/>
          <pc:sldMk cId="2943895957" sldId="307"/>
        </pc:sldMkLst>
        <pc:spChg chg="mod">
          <ac:chgData name="Deepsha Menghani" userId="9e574bb97e1bc8c1" providerId="LiveId" clId="{4494510A-D525-4C28-9DC8-2A92D567713B}" dt="2023-07-26T02:22:04.642" v="5735" actId="403"/>
          <ac:spMkLst>
            <pc:docMk/>
            <pc:sldMk cId="2943895957" sldId="307"/>
            <ac:spMk id="2" creationId="{1552EFE3-4EBD-04DF-9EAD-FC6B06A3384E}"/>
          </ac:spMkLst>
        </pc:spChg>
        <pc:spChg chg="add del mod">
          <ac:chgData name="Deepsha Menghani" userId="9e574bb97e1bc8c1" providerId="LiveId" clId="{4494510A-D525-4C28-9DC8-2A92D567713B}" dt="2023-07-26T02:22:24.243" v="5757" actId="21"/>
          <ac:spMkLst>
            <pc:docMk/>
            <pc:sldMk cId="2943895957" sldId="307"/>
            <ac:spMk id="3" creationId="{12883387-CCFB-7706-1ED0-6358458A0697}"/>
          </ac:spMkLst>
        </pc:spChg>
      </pc:sldChg>
      <pc:sldChg chg="addSp delSp modSp new mod">
        <pc:chgData name="Deepsha Menghani" userId="9e574bb97e1bc8c1" providerId="LiveId" clId="{4494510A-D525-4C28-9DC8-2A92D567713B}" dt="2023-07-30T23:18:04.877" v="6332" actId="1076"/>
        <pc:sldMkLst>
          <pc:docMk/>
          <pc:sldMk cId="1560280438" sldId="308"/>
        </pc:sldMkLst>
        <pc:spChg chg="del mod">
          <ac:chgData name="Deepsha Menghani" userId="9e574bb97e1bc8c1" providerId="LiveId" clId="{4494510A-D525-4C28-9DC8-2A92D567713B}" dt="2023-07-26T02:39:54.771" v="5839" actId="478"/>
          <ac:spMkLst>
            <pc:docMk/>
            <pc:sldMk cId="1560280438" sldId="308"/>
            <ac:spMk id="2" creationId="{646E65AB-9774-26B5-F3E5-155B0A7FE028}"/>
          </ac:spMkLst>
        </pc:spChg>
        <pc:spChg chg="del">
          <ac:chgData name="Deepsha Menghani" userId="9e574bb97e1bc8c1" providerId="LiveId" clId="{4494510A-D525-4C28-9DC8-2A92D567713B}" dt="2023-07-26T02:22:18.634" v="5756" actId="478"/>
          <ac:spMkLst>
            <pc:docMk/>
            <pc:sldMk cId="1560280438" sldId="308"/>
            <ac:spMk id="3" creationId="{05AAA6D6-624B-D276-86A6-A1EB40D13013}"/>
          </ac:spMkLst>
        </pc:spChg>
        <pc:spChg chg="add mod ord">
          <ac:chgData name="Deepsha Menghani" userId="9e574bb97e1bc8c1" providerId="LiveId" clId="{4494510A-D525-4C28-9DC8-2A92D567713B}" dt="2023-07-30T23:18:04.877" v="6332" actId="1076"/>
          <ac:spMkLst>
            <pc:docMk/>
            <pc:sldMk cId="1560280438" sldId="308"/>
            <ac:spMk id="5" creationId="{D1654DA1-F20A-1696-71B4-AC6601D2300B}"/>
          </ac:spMkLst>
        </pc:spChg>
        <pc:spChg chg="add mod">
          <ac:chgData name="Deepsha Menghani" userId="9e574bb97e1bc8c1" providerId="LiveId" clId="{4494510A-D525-4C28-9DC8-2A92D567713B}" dt="2023-07-30T23:18:04.877" v="6332" actId="1076"/>
          <ac:spMkLst>
            <pc:docMk/>
            <pc:sldMk cId="1560280438" sldId="308"/>
            <ac:spMk id="6" creationId="{90597242-05F7-A159-DC1B-EDA01619C0D0}"/>
          </ac:spMkLst>
        </pc:spChg>
        <pc:spChg chg="add mod">
          <ac:chgData name="Deepsha Menghani" userId="9e574bb97e1bc8c1" providerId="LiveId" clId="{4494510A-D525-4C28-9DC8-2A92D567713B}" dt="2023-07-30T23:18:04.877" v="6332" actId="1076"/>
          <ac:spMkLst>
            <pc:docMk/>
            <pc:sldMk cId="1560280438" sldId="308"/>
            <ac:spMk id="7" creationId="{5371E484-5D06-BE12-F8BD-AE6D8C10D2F8}"/>
          </ac:spMkLst>
        </pc:spChg>
        <pc:spChg chg="add del mod">
          <ac:chgData name="Deepsha Menghani" userId="9e574bb97e1bc8c1" providerId="LiveId" clId="{4494510A-D525-4C28-9DC8-2A92D567713B}" dt="2023-07-30T23:16:00.112" v="6260" actId="478"/>
          <ac:spMkLst>
            <pc:docMk/>
            <pc:sldMk cId="1560280438" sldId="308"/>
            <ac:spMk id="8" creationId="{F911F23E-F292-4871-CE91-B6999482ADDD}"/>
          </ac:spMkLst>
        </pc:spChg>
        <pc:spChg chg="add mod">
          <ac:chgData name="Deepsha Menghani" userId="9e574bb97e1bc8c1" providerId="LiveId" clId="{4494510A-D525-4C28-9DC8-2A92D567713B}" dt="2023-07-30T23:17:50.952" v="6331" actId="1076"/>
          <ac:spMkLst>
            <pc:docMk/>
            <pc:sldMk cId="1560280438" sldId="308"/>
            <ac:spMk id="9" creationId="{53729EB6-3DE0-3624-BF3B-623ABB400DDA}"/>
          </ac:spMkLst>
        </pc:spChg>
        <pc:spChg chg="add del mod">
          <ac:chgData name="Deepsha Menghani" userId="9e574bb97e1bc8c1" providerId="LiveId" clId="{4494510A-D525-4C28-9DC8-2A92D567713B}" dt="2023-07-26T02:39:58.831" v="5840" actId="478"/>
          <ac:spMkLst>
            <pc:docMk/>
            <pc:sldMk cId="1560280438" sldId="308"/>
            <ac:spMk id="11" creationId="{8103BB66-D7A6-DAC8-6F64-15B9EBCA7FEC}"/>
          </ac:spMkLst>
        </pc:spChg>
        <pc:spChg chg="add del mod">
          <ac:chgData name="Deepsha Menghani" userId="9e574bb97e1bc8c1" providerId="LiveId" clId="{4494510A-D525-4C28-9DC8-2A92D567713B}" dt="2023-07-30T23:15:19.602" v="6199" actId="478"/>
          <ac:spMkLst>
            <pc:docMk/>
            <pc:sldMk cId="1560280438" sldId="308"/>
            <ac:spMk id="12" creationId="{C66CC0B9-E088-AC8A-ADD3-333B2A68F80D}"/>
          </ac:spMkLst>
        </pc:spChg>
      </pc:sldChg>
      <pc:sldChg chg="addSp delSp modSp add mod modNotesTx">
        <pc:chgData name="Deepsha Menghani" userId="9e574bb97e1bc8c1" providerId="LiveId" clId="{4494510A-D525-4C28-9DC8-2A92D567713B}" dt="2023-07-26T02:52:57.014" v="5957" actId="20577"/>
        <pc:sldMkLst>
          <pc:docMk/>
          <pc:sldMk cId="167633073" sldId="309"/>
        </pc:sldMkLst>
        <pc:spChg chg="add mod">
          <ac:chgData name="Deepsha Menghani" userId="9e574bb97e1bc8c1" providerId="LiveId" clId="{4494510A-D525-4C28-9DC8-2A92D567713B}" dt="2023-07-26T02:49:09.997" v="5937" actId="14100"/>
          <ac:spMkLst>
            <pc:docMk/>
            <pc:sldMk cId="167633073" sldId="309"/>
            <ac:spMk id="3" creationId="{6238F3FF-6966-0593-D174-9145881D9D17}"/>
          </ac:spMkLst>
        </pc:spChg>
        <pc:spChg chg="add mod">
          <ac:chgData name="Deepsha Menghani" userId="9e574bb97e1bc8c1" providerId="LiveId" clId="{4494510A-D525-4C28-9DC8-2A92D567713B}" dt="2023-07-26T02:48:59.422" v="5935" actId="14100"/>
          <ac:spMkLst>
            <pc:docMk/>
            <pc:sldMk cId="167633073" sldId="309"/>
            <ac:spMk id="5" creationId="{781663F9-5754-E8E9-51AE-27FD6A8F5912}"/>
          </ac:spMkLst>
        </pc:spChg>
        <pc:spChg chg="add del mod">
          <ac:chgData name="Deepsha Menghani" userId="9e574bb97e1bc8c1" providerId="LiveId" clId="{4494510A-D525-4C28-9DC8-2A92D567713B}" dt="2023-07-26T02:52:20.888" v="5955"/>
          <ac:spMkLst>
            <pc:docMk/>
            <pc:sldMk cId="167633073" sldId="309"/>
            <ac:spMk id="6" creationId="{51CE1AB0-32E6-4A4F-527B-6950D24932C2}"/>
          </ac:spMkLst>
        </pc:spChg>
        <pc:spChg chg="add del mod">
          <ac:chgData name="Deepsha Menghani" userId="9e574bb97e1bc8c1" providerId="LiveId" clId="{4494510A-D525-4C28-9DC8-2A92D567713B}" dt="2023-07-26T02:52:20.888" v="5955"/>
          <ac:spMkLst>
            <pc:docMk/>
            <pc:sldMk cId="167633073" sldId="309"/>
            <ac:spMk id="7" creationId="{2E6A46DE-8946-77F7-7878-845A68405A8F}"/>
          </ac:spMkLst>
        </pc:spChg>
        <pc:spChg chg="add del mod">
          <ac:chgData name="Deepsha Menghani" userId="9e574bb97e1bc8c1" providerId="LiveId" clId="{4494510A-D525-4C28-9DC8-2A92D567713B}" dt="2023-07-26T02:52:20.888" v="5955"/>
          <ac:spMkLst>
            <pc:docMk/>
            <pc:sldMk cId="167633073" sldId="309"/>
            <ac:spMk id="10" creationId="{90412269-E856-3E8C-D9BE-559235E8CA60}"/>
          </ac:spMkLst>
        </pc:spChg>
      </pc:sldChg>
      <pc:sldChg chg="addSp modSp add mod modNotesTx">
        <pc:chgData name="Deepsha Menghani" userId="9e574bb97e1bc8c1" providerId="LiveId" clId="{4494510A-D525-4C28-9DC8-2A92D567713B}" dt="2023-07-26T02:53:00.026" v="5958" actId="20577"/>
        <pc:sldMkLst>
          <pc:docMk/>
          <pc:sldMk cId="2549252178" sldId="310"/>
        </pc:sldMkLst>
        <pc:spChg chg="add mod">
          <ac:chgData name="Deepsha Menghani" userId="9e574bb97e1bc8c1" providerId="LiveId" clId="{4494510A-D525-4C28-9DC8-2A92D567713B}" dt="2023-07-26T02:50:05.347" v="5940" actId="14100"/>
          <ac:spMkLst>
            <pc:docMk/>
            <pc:sldMk cId="2549252178" sldId="310"/>
            <ac:spMk id="3" creationId="{42E0B78D-CB1F-3FC2-D692-1D139E3DD755}"/>
          </ac:spMkLst>
        </pc:spChg>
        <pc:spChg chg="add mod">
          <ac:chgData name="Deepsha Menghani" userId="9e574bb97e1bc8c1" providerId="LiveId" clId="{4494510A-D525-4C28-9DC8-2A92D567713B}" dt="2023-07-26T02:50:15.955" v="5942" actId="14100"/>
          <ac:spMkLst>
            <pc:docMk/>
            <pc:sldMk cId="2549252178" sldId="310"/>
            <ac:spMk id="5" creationId="{C5928F9B-C2AF-3524-B60B-C88ACCC89B63}"/>
          </ac:spMkLst>
        </pc:spChg>
      </pc:sldChg>
      <pc:sldChg chg="addSp delSp modSp add mod modNotesTx">
        <pc:chgData name="Deepsha Menghani" userId="9e574bb97e1bc8c1" providerId="LiveId" clId="{4494510A-D525-4C28-9DC8-2A92D567713B}" dt="2023-07-26T02:53:03.106" v="5959" actId="20577"/>
        <pc:sldMkLst>
          <pc:docMk/>
          <pc:sldMk cId="2842585751" sldId="311"/>
        </pc:sldMkLst>
        <pc:spChg chg="add del">
          <ac:chgData name="Deepsha Menghani" userId="9e574bb97e1bc8c1" providerId="LiveId" clId="{4494510A-D525-4C28-9DC8-2A92D567713B}" dt="2023-07-26T02:47:40.405" v="5925" actId="478"/>
          <ac:spMkLst>
            <pc:docMk/>
            <pc:sldMk cId="2842585751" sldId="311"/>
            <ac:spMk id="3" creationId="{DB1BB2A9-737F-68D3-EFF3-8B04A192930C}"/>
          </ac:spMkLst>
        </pc:spChg>
        <pc:spChg chg="add mod">
          <ac:chgData name="Deepsha Menghani" userId="9e574bb97e1bc8c1" providerId="LiveId" clId="{4494510A-D525-4C28-9DC8-2A92D567713B}" dt="2023-07-26T02:50:35.749" v="5945" actId="14100"/>
          <ac:spMkLst>
            <pc:docMk/>
            <pc:sldMk cId="2842585751" sldId="311"/>
            <ac:spMk id="5" creationId="{DAFF287F-5251-93CE-4DAA-19A9AC3A0EE7}"/>
          </ac:spMkLst>
        </pc:spChg>
        <pc:spChg chg="add mod">
          <ac:chgData name="Deepsha Menghani" userId="9e574bb97e1bc8c1" providerId="LiveId" clId="{4494510A-D525-4C28-9DC8-2A92D567713B}" dt="2023-07-26T02:50:42.756" v="5947" actId="14100"/>
          <ac:spMkLst>
            <pc:docMk/>
            <pc:sldMk cId="2842585751" sldId="311"/>
            <ac:spMk id="6" creationId="{02CD4A38-C12F-4E84-C7FB-BF9E085968C8}"/>
          </ac:spMkLst>
        </pc:spChg>
      </pc:sldChg>
      <pc:sldChg chg="addSp modSp add mod">
        <pc:chgData name="Deepsha Menghani" userId="9e574bb97e1bc8c1" providerId="LiveId" clId="{4494510A-D525-4C28-9DC8-2A92D567713B}" dt="2023-07-26T02:56:50.894" v="6006" actId="14100"/>
        <pc:sldMkLst>
          <pc:docMk/>
          <pc:sldMk cId="1454445605" sldId="312"/>
        </pc:sldMkLst>
        <pc:spChg chg="mod">
          <ac:chgData name="Deepsha Menghani" userId="9e574bb97e1bc8c1" providerId="LiveId" clId="{4494510A-D525-4C28-9DC8-2A92D567713B}" dt="2023-07-26T02:56:26.537" v="6000" actId="14100"/>
          <ac:spMkLst>
            <pc:docMk/>
            <pc:sldMk cId="1454445605" sldId="312"/>
            <ac:spMk id="2" creationId="{809A941C-7598-ACDD-B554-B64D9F4738D7}"/>
          </ac:spMkLst>
        </pc:spChg>
        <pc:spChg chg="add mod">
          <ac:chgData name="Deepsha Menghani" userId="9e574bb97e1bc8c1" providerId="LiveId" clId="{4494510A-D525-4C28-9DC8-2A92D567713B}" dt="2023-07-26T02:56:50.894" v="6006" actId="14100"/>
          <ac:spMkLst>
            <pc:docMk/>
            <pc:sldMk cId="1454445605" sldId="312"/>
            <ac:spMk id="3" creationId="{B5EC4DDB-3285-7DBB-71F3-B44C1FB51EC5}"/>
          </ac:spMkLst>
        </pc:spChg>
        <pc:spChg chg="mod">
          <ac:chgData name="Deepsha Menghani" userId="9e574bb97e1bc8c1" providerId="LiveId" clId="{4494510A-D525-4C28-9DC8-2A92D567713B}" dt="2023-07-26T02:56:06.235" v="5995" actId="6549"/>
          <ac:spMkLst>
            <pc:docMk/>
            <pc:sldMk cId="1454445605" sldId="312"/>
            <ac:spMk id="11" creationId="{E7B1FC0D-4E0C-63B1-F32B-1670C967F565}"/>
          </ac:spMkLst>
        </pc:spChg>
        <pc:picChg chg="mod">
          <ac:chgData name="Deepsha Menghani" userId="9e574bb97e1bc8c1" providerId="LiveId" clId="{4494510A-D525-4C28-9DC8-2A92D567713B}" dt="2023-07-26T02:56:11.351" v="5997" actId="1076"/>
          <ac:picMkLst>
            <pc:docMk/>
            <pc:sldMk cId="1454445605" sldId="312"/>
            <ac:picMk id="6" creationId="{09753EA8-F22C-2C6D-F507-CC5713CE0E1E}"/>
          </ac:picMkLst>
        </pc:picChg>
      </pc:sldChg>
      <pc:sldChg chg="modSp add del mod">
        <pc:chgData name="Deepsha Menghani" userId="9e574bb97e1bc8c1" providerId="LiveId" clId="{4494510A-D525-4C28-9DC8-2A92D567713B}" dt="2023-07-26T02:51:40.363" v="5951" actId="47"/>
        <pc:sldMkLst>
          <pc:docMk/>
          <pc:sldMk cId="3359444415" sldId="312"/>
        </pc:sldMkLst>
        <pc:picChg chg="mod">
          <ac:chgData name="Deepsha Menghani" userId="9e574bb97e1bc8c1" providerId="LiveId" clId="{4494510A-D525-4C28-9DC8-2A92D567713B}" dt="2023-07-26T02:51:29.911" v="5950" actId="1076"/>
          <ac:picMkLst>
            <pc:docMk/>
            <pc:sldMk cId="3359444415" sldId="312"/>
            <ac:picMk id="5" creationId="{DC942649-EA79-1E58-498D-5553BC8ED40B}"/>
          </ac:picMkLst>
        </pc:picChg>
      </pc:sldChg>
      <pc:sldChg chg="modSp add mod">
        <pc:chgData name="Deepsha Menghani" userId="9e574bb97e1bc8c1" providerId="LiveId" clId="{4494510A-D525-4C28-9DC8-2A92D567713B}" dt="2023-07-26T02:57:55.406" v="6012" actId="20577"/>
        <pc:sldMkLst>
          <pc:docMk/>
          <pc:sldMk cId="1437883525" sldId="313"/>
        </pc:sldMkLst>
        <pc:spChg chg="mod">
          <ac:chgData name="Deepsha Menghani" userId="9e574bb97e1bc8c1" providerId="LiveId" clId="{4494510A-D525-4C28-9DC8-2A92D567713B}" dt="2023-07-26T02:57:55.406" v="6012" actId="20577"/>
          <ac:spMkLst>
            <pc:docMk/>
            <pc:sldMk cId="1437883525" sldId="313"/>
            <ac:spMk id="11" creationId="{E7B1FC0D-4E0C-63B1-F32B-1670C967F565}"/>
          </ac:spMkLst>
        </pc:spChg>
      </pc:sldChg>
      <pc:sldChg chg="add del">
        <pc:chgData name="Deepsha Menghani" userId="9e574bb97e1bc8c1" providerId="LiveId" clId="{4494510A-D525-4C28-9DC8-2A92D567713B}" dt="2023-07-26T02:55:55.536" v="5994" actId="47"/>
        <pc:sldMkLst>
          <pc:docMk/>
          <pc:sldMk cId="3256408933" sldId="313"/>
        </pc:sldMkLst>
      </pc:sldChg>
      <pc:sldChg chg="addSp modSp add mod">
        <pc:chgData name="Deepsha Menghani" userId="9e574bb97e1bc8c1" providerId="LiveId" clId="{4494510A-D525-4C28-9DC8-2A92D567713B}" dt="2023-07-26T02:59:31.398" v="6186" actId="20577"/>
        <pc:sldMkLst>
          <pc:docMk/>
          <pc:sldMk cId="4145863228" sldId="314"/>
        </pc:sldMkLst>
        <pc:spChg chg="add mod">
          <ac:chgData name="Deepsha Menghani" userId="9e574bb97e1bc8c1" providerId="LiveId" clId="{4494510A-D525-4C28-9DC8-2A92D567713B}" dt="2023-07-26T02:59:31.398" v="6186" actId="20577"/>
          <ac:spMkLst>
            <pc:docMk/>
            <pc:sldMk cId="4145863228" sldId="314"/>
            <ac:spMk id="5" creationId="{6749EAD8-00D2-E743-5F70-EBD6CBFFA27E}"/>
          </ac:spMkLst>
        </pc:spChg>
      </pc:sldChg>
      <pc:sldChg chg="add ord modNotesTx">
        <pc:chgData name="Deepsha Menghani" userId="9e574bb97e1bc8c1" providerId="LiveId" clId="{4494510A-D525-4C28-9DC8-2A92D567713B}" dt="2023-07-30T23:39:08.251" v="6801" actId="6549"/>
        <pc:sldMkLst>
          <pc:docMk/>
          <pc:sldMk cId="3957655451" sldId="315"/>
        </pc:sldMkLst>
      </pc:sldChg>
      <pc:sldChg chg="addSp modSp add mod modNotesTx">
        <pc:chgData name="Deepsha Menghani" userId="9e574bb97e1bc8c1" providerId="LiveId" clId="{4494510A-D525-4C28-9DC8-2A92D567713B}" dt="2023-07-30T23:39:20.184" v="6803" actId="6549"/>
        <pc:sldMkLst>
          <pc:docMk/>
          <pc:sldMk cId="437281557" sldId="316"/>
        </pc:sldMkLst>
        <pc:spChg chg="mod">
          <ac:chgData name="Deepsha Menghani" userId="9e574bb97e1bc8c1" providerId="LiveId" clId="{4494510A-D525-4C28-9DC8-2A92D567713B}" dt="2023-07-30T23:30:47.410" v="6608" actId="1035"/>
          <ac:spMkLst>
            <pc:docMk/>
            <pc:sldMk cId="437281557" sldId="316"/>
            <ac:spMk id="2" creationId="{CD5166C5-E30C-BD5E-F336-8A5960500DC7}"/>
          </ac:spMkLst>
        </pc:spChg>
        <pc:spChg chg="mod">
          <ac:chgData name="Deepsha Menghani" userId="9e574bb97e1bc8c1" providerId="LiveId" clId="{4494510A-D525-4C28-9DC8-2A92D567713B}" dt="2023-07-30T23:30:25.764" v="6602" actId="20577"/>
          <ac:spMkLst>
            <pc:docMk/>
            <pc:sldMk cId="437281557" sldId="316"/>
            <ac:spMk id="3" creationId="{5026616F-4328-1A89-E122-D8300394FD92}"/>
          </ac:spMkLst>
        </pc:spChg>
        <pc:spChg chg="add mod">
          <ac:chgData name="Deepsha Menghani" userId="9e574bb97e1bc8c1" providerId="LiveId" clId="{4494510A-D525-4C28-9DC8-2A92D567713B}" dt="2023-07-30T23:30:39.804" v="6604" actId="1036"/>
          <ac:spMkLst>
            <pc:docMk/>
            <pc:sldMk cId="437281557" sldId="316"/>
            <ac:spMk id="5" creationId="{C64D37FD-A09A-8316-9445-1575387CFA94}"/>
          </ac:spMkLst>
        </pc:spChg>
        <pc:spChg chg="add mod">
          <ac:chgData name="Deepsha Menghani" userId="9e574bb97e1bc8c1" providerId="LiveId" clId="{4494510A-D525-4C28-9DC8-2A92D567713B}" dt="2023-07-30T23:34:43.150" v="6680" actId="14100"/>
          <ac:spMkLst>
            <pc:docMk/>
            <pc:sldMk cId="437281557" sldId="316"/>
            <ac:spMk id="6" creationId="{D6D6938C-D0C8-58E4-FD21-C2C58A32B3B8}"/>
          </ac:spMkLst>
        </pc:spChg>
        <pc:spChg chg="add mod">
          <ac:chgData name="Deepsha Menghani" userId="9e574bb97e1bc8c1" providerId="LiveId" clId="{4494510A-D525-4C28-9DC8-2A92D567713B}" dt="2023-07-30T23:34:56.687" v="6683" actId="14100"/>
          <ac:spMkLst>
            <pc:docMk/>
            <pc:sldMk cId="437281557" sldId="316"/>
            <ac:spMk id="7" creationId="{65A77E4F-A9E7-6A43-D823-406E517C51F1}"/>
          </ac:spMkLst>
        </pc:spChg>
      </pc:sldChg>
      <pc:sldChg chg="addSp delSp modSp add mod modNotesTx">
        <pc:chgData name="Deepsha Menghani" userId="9e574bb97e1bc8c1" providerId="LiveId" clId="{4494510A-D525-4C28-9DC8-2A92D567713B}" dt="2023-07-30T23:39:22.806" v="6804" actId="6549"/>
        <pc:sldMkLst>
          <pc:docMk/>
          <pc:sldMk cId="1075618777" sldId="317"/>
        </pc:sldMkLst>
        <pc:spChg chg="mod">
          <ac:chgData name="Deepsha Menghani" userId="9e574bb97e1bc8c1" providerId="LiveId" clId="{4494510A-D525-4C28-9DC8-2A92D567713B}" dt="2023-07-30T23:31:38.050" v="6612" actId="14100"/>
          <ac:spMkLst>
            <pc:docMk/>
            <pc:sldMk cId="1075618777" sldId="317"/>
            <ac:spMk id="2" creationId="{CD5166C5-E30C-BD5E-F336-8A5960500DC7}"/>
          </ac:spMkLst>
        </pc:spChg>
        <pc:spChg chg="mod">
          <ac:chgData name="Deepsha Menghani" userId="9e574bb97e1bc8c1" providerId="LiveId" clId="{4494510A-D525-4C28-9DC8-2A92D567713B}" dt="2023-07-30T23:31:45.966" v="6644" actId="20577"/>
          <ac:spMkLst>
            <pc:docMk/>
            <pc:sldMk cId="1075618777" sldId="317"/>
            <ac:spMk id="3" creationId="{5026616F-4328-1A89-E122-D8300394FD92}"/>
          </ac:spMkLst>
        </pc:spChg>
        <pc:spChg chg="del">
          <ac:chgData name="Deepsha Menghani" userId="9e574bb97e1bc8c1" providerId="LiveId" clId="{4494510A-D525-4C28-9DC8-2A92D567713B}" dt="2023-07-30T23:31:33.234" v="6611" actId="478"/>
          <ac:spMkLst>
            <pc:docMk/>
            <pc:sldMk cId="1075618777" sldId="317"/>
            <ac:spMk id="5" creationId="{C64D37FD-A09A-8316-9445-1575387CFA94}"/>
          </ac:spMkLst>
        </pc:spChg>
        <pc:spChg chg="add mod">
          <ac:chgData name="Deepsha Menghani" userId="9e574bb97e1bc8c1" providerId="LiveId" clId="{4494510A-D525-4C28-9DC8-2A92D567713B}" dt="2023-07-30T23:32:53.218" v="6675" actId="14100"/>
          <ac:spMkLst>
            <pc:docMk/>
            <pc:sldMk cId="1075618777" sldId="317"/>
            <ac:spMk id="6" creationId="{84985EE1-AA5F-D700-0DF0-4D7A2BD8252B}"/>
          </ac:spMkLst>
        </pc:spChg>
      </pc:sldChg>
      <pc:sldChg chg="addSp delSp modSp add mod modNotesTx">
        <pc:chgData name="Deepsha Menghani" userId="9e574bb97e1bc8c1" providerId="LiveId" clId="{4494510A-D525-4C28-9DC8-2A92D567713B}" dt="2023-07-30T23:39:38.002" v="6806" actId="6549"/>
        <pc:sldMkLst>
          <pc:docMk/>
          <pc:sldMk cId="1622280936" sldId="318"/>
        </pc:sldMkLst>
        <pc:spChg chg="add mod">
          <ac:chgData name="Deepsha Menghani" userId="9e574bb97e1bc8c1" providerId="LiveId" clId="{4494510A-D525-4C28-9DC8-2A92D567713B}" dt="2023-07-30T23:38:16.445" v="6785" actId="14100"/>
          <ac:spMkLst>
            <pc:docMk/>
            <pc:sldMk cId="1622280936" sldId="318"/>
            <ac:spMk id="2" creationId="{7E5E826B-04B8-DFED-09A0-891160850DCF}"/>
          </ac:spMkLst>
        </pc:spChg>
        <pc:spChg chg="add del">
          <ac:chgData name="Deepsha Menghani" userId="9e574bb97e1bc8c1" providerId="LiveId" clId="{4494510A-D525-4C28-9DC8-2A92D567713B}" dt="2023-07-30T23:37:59.915" v="6781" actId="478"/>
          <ac:spMkLst>
            <pc:docMk/>
            <pc:sldMk cId="1622280936" sldId="318"/>
            <ac:spMk id="18" creationId="{89C929E0-2DEF-1466-598A-139499E22C68}"/>
          </ac:spMkLst>
        </pc:spChg>
        <pc:picChg chg="mod">
          <ac:chgData name="Deepsha Menghani" userId="9e574bb97e1bc8c1" providerId="LiveId" clId="{4494510A-D525-4C28-9DC8-2A92D567713B}" dt="2023-07-30T23:38:21.891" v="6798" actId="1037"/>
          <ac:picMkLst>
            <pc:docMk/>
            <pc:sldMk cId="1622280936" sldId="318"/>
            <ac:picMk id="6" creationId="{F31F6EEE-138F-2456-5A71-0D3379877220}"/>
          </ac:picMkLst>
        </pc:picChg>
      </pc:sldChg>
      <pc:sldChg chg="addSp modSp add mod">
        <pc:chgData name="Deepsha Menghani" userId="9e574bb97e1bc8c1" providerId="LiveId" clId="{4494510A-D525-4C28-9DC8-2A92D567713B}" dt="2023-07-30T23:59:50.294" v="7298" actId="1076"/>
        <pc:sldMkLst>
          <pc:docMk/>
          <pc:sldMk cId="441899799" sldId="319"/>
        </pc:sldMkLst>
        <pc:spChg chg="mod">
          <ac:chgData name="Deepsha Menghani" userId="9e574bb97e1bc8c1" providerId="LiveId" clId="{4494510A-D525-4C28-9DC8-2A92D567713B}" dt="2023-07-30T23:59:50.294" v="7298" actId="1076"/>
          <ac:spMkLst>
            <pc:docMk/>
            <pc:sldMk cId="441899799" sldId="319"/>
            <ac:spMk id="2" creationId="{130FB204-10FE-C5E9-A99B-D84FE1B2CF9E}"/>
          </ac:spMkLst>
        </pc:spChg>
        <pc:spChg chg="add mod">
          <ac:chgData name="Deepsha Menghani" userId="9e574bb97e1bc8c1" providerId="LiveId" clId="{4494510A-D525-4C28-9DC8-2A92D567713B}" dt="2023-07-30T23:58:30.222" v="7250" actId="1036"/>
          <ac:spMkLst>
            <pc:docMk/>
            <pc:sldMk cId="441899799" sldId="319"/>
            <ac:spMk id="3" creationId="{C84C4A36-CC9B-E2B8-1176-8496B31051A0}"/>
          </ac:spMkLst>
        </pc:spChg>
        <pc:spChg chg="add mod">
          <ac:chgData name="Deepsha Menghani" userId="9e574bb97e1bc8c1" providerId="LiveId" clId="{4494510A-D525-4C28-9DC8-2A92D567713B}" dt="2023-07-30T23:58:41.720" v="7253" actId="14100"/>
          <ac:spMkLst>
            <pc:docMk/>
            <pc:sldMk cId="441899799" sldId="319"/>
            <ac:spMk id="8" creationId="{8AD4C35F-2D52-6927-7F17-800D0B471F60}"/>
          </ac:spMkLst>
        </pc:spChg>
        <pc:spChg chg="mod">
          <ac:chgData name="Deepsha Menghani" userId="9e574bb97e1bc8c1" providerId="LiveId" clId="{4494510A-D525-4C28-9DC8-2A92D567713B}" dt="2023-07-30T23:58:53.144" v="7273" actId="404"/>
          <ac:spMkLst>
            <pc:docMk/>
            <pc:sldMk cId="441899799" sldId="319"/>
            <ac:spMk id="13" creationId="{B2E27622-FB3E-1553-8284-56C31E6CC4D5}"/>
          </ac:spMkLst>
        </pc:spChg>
      </pc:sldChg>
      <pc:sldChg chg="delSp modSp add mod ord">
        <pc:chgData name="Deepsha Menghani" userId="9e574bb97e1bc8c1" providerId="LiveId" clId="{4494510A-D525-4C28-9DC8-2A92D567713B}" dt="2023-07-30T23:59:16.715" v="7274" actId="478"/>
        <pc:sldMkLst>
          <pc:docMk/>
          <pc:sldMk cId="3520475111" sldId="320"/>
        </pc:sldMkLst>
        <pc:spChg chg="del">
          <ac:chgData name="Deepsha Menghani" userId="9e574bb97e1bc8c1" providerId="LiveId" clId="{4494510A-D525-4C28-9DC8-2A92D567713B}" dt="2023-07-30T23:59:16.715" v="7274" actId="478"/>
          <ac:spMkLst>
            <pc:docMk/>
            <pc:sldMk cId="3520475111" sldId="320"/>
            <ac:spMk id="2" creationId="{130FB204-10FE-C5E9-A99B-D84FE1B2CF9E}"/>
          </ac:spMkLst>
        </pc:spChg>
        <pc:spChg chg="del">
          <ac:chgData name="Deepsha Menghani" userId="9e574bb97e1bc8c1" providerId="LiveId" clId="{4494510A-D525-4C28-9DC8-2A92D567713B}" dt="2023-07-30T23:53:17.709" v="6900" actId="478"/>
          <ac:spMkLst>
            <pc:docMk/>
            <pc:sldMk cId="3520475111" sldId="320"/>
            <ac:spMk id="3" creationId="{29C411F2-33E8-DF4B-4A07-E9194234FB6F}"/>
          </ac:spMkLst>
        </pc:spChg>
        <pc:spChg chg="del">
          <ac:chgData name="Deepsha Menghani" userId="9e574bb97e1bc8c1" providerId="LiveId" clId="{4494510A-D525-4C28-9DC8-2A92D567713B}" dt="2023-07-30T23:53:11.992" v="6899" actId="478"/>
          <ac:spMkLst>
            <pc:docMk/>
            <pc:sldMk cId="3520475111" sldId="320"/>
            <ac:spMk id="8" creationId="{90C97B1F-483A-660D-D2EF-CA7735CCE347}"/>
          </ac:spMkLst>
        </pc:spChg>
        <pc:spChg chg="del">
          <ac:chgData name="Deepsha Menghani" userId="9e574bb97e1bc8c1" providerId="LiveId" clId="{4494510A-D525-4C28-9DC8-2A92D567713B}" dt="2023-07-30T23:53:09.938" v="6898" actId="478"/>
          <ac:spMkLst>
            <pc:docMk/>
            <pc:sldMk cId="3520475111" sldId="320"/>
            <ac:spMk id="9" creationId="{0C3C7351-A792-DD55-0052-B804B64F9532}"/>
          </ac:spMkLst>
        </pc:spChg>
        <pc:spChg chg="del">
          <ac:chgData name="Deepsha Menghani" userId="9e574bb97e1bc8c1" providerId="LiveId" clId="{4494510A-D525-4C28-9DC8-2A92D567713B}" dt="2023-07-30T23:53:21.048" v="6901" actId="478"/>
          <ac:spMkLst>
            <pc:docMk/>
            <pc:sldMk cId="3520475111" sldId="320"/>
            <ac:spMk id="11" creationId="{5AA2B4F8-935B-E158-C6E6-3DF89F16ED5E}"/>
          </ac:spMkLst>
        </pc:spChg>
        <pc:spChg chg="mod">
          <ac:chgData name="Deepsha Menghani" userId="9e574bb97e1bc8c1" providerId="LiveId" clId="{4494510A-D525-4C28-9DC8-2A92D567713B}" dt="2023-07-30T23:55:01.540" v="7014" actId="404"/>
          <ac:spMkLst>
            <pc:docMk/>
            <pc:sldMk cId="3520475111" sldId="320"/>
            <ac:spMk id="13" creationId="{B2E27622-FB3E-1553-8284-56C31E6CC4D5}"/>
          </ac:spMkLst>
        </pc:spChg>
      </pc:sldChg>
      <pc:sldChg chg="delSp modSp add mod">
        <pc:chgData name="Deepsha Menghani" userId="9e574bb97e1bc8c1" providerId="LiveId" clId="{4494510A-D525-4C28-9DC8-2A92D567713B}" dt="2023-07-30T23:59:27.458" v="7277" actId="478"/>
        <pc:sldMkLst>
          <pc:docMk/>
          <pc:sldMk cId="1470314049" sldId="321"/>
        </pc:sldMkLst>
        <pc:spChg chg="del">
          <ac:chgData name="Deepsha Menghani" userId="9e574bb97e1bc8c1" providerId="LiveId" clId="{4494510A-D525-4C28-9DC8-2A92D567713B}" dt="2023-07-30T23:59:27.458" v="7277" actId="478"/>
          <ac:spMkLst>
            <pc:docMk/>
            <pc:sldMk cId="1470314049" sldId="321"/>
            <ac:spMk id="2" creationId="{130FB204-10FE-C5E9-A99B-D84FE1B2CF9E}"/>
          </ac:spMkLst>
        </pc:spChg>
        <pc:spChg chg="mod">
          <ac:chgData name="Deepsha Menghani" userId="9e574bb97e1bc8c1" providerId="LiveId" clId="{4494510A-D525-4C28-9DC8-2A92D567713B}" dt="2023-07-30T23:55:22.009" v="7037" actId="1035"/>
          <ac:spMkLst>
            <pc:docMk/>
            <pc:sldMk cId="1470314049" sldId="321"/>
            <ac:spMk id="3" creationId="{29C411F2-33E8-DF4B-4A07-E9194234FB6F}"/>
          </ac:spMkLst>
        </pc:spChg>
        <pc:spChg chg="mod">
          <ac:chgData name="Deepsha Menghani" userId="9e574bb97e1bc8c1" providerId="LiveId" clId="{4494510A-D525-4C28-9DC8-2A92D567713B}" dt="2023-07-30T23:55:49.981" v="7052" actId="1076"/>
          <ac:spMkLst>
            <pc:docMk/>
            <pc:sldMk cId="1470314049" sldId="321"/>
            <ac:spMk id="8" creationId="{90C97B1F-483A-660D-D2EF-CA7735CCE347}"/>
          </ac:spMkLst>
        </pc:spChg>
        <pc:spChg chg="mod">
          <ac:chgData name="Deepsha Menghani" userId="9e574bb97e1bc8c1" providerId="LiveId" clId="{4494510A-D525-4C28-9DC8-2A92D567713B}" dt="2023-07-30T23:55:58.314" v="7054" actId="14100"/>
          <ac:spMkLst>
            <pc:docMk/>
            <pc:sldMk cId="1470314049" sldId="321"/>
            <ac:spMk id="9" creationId="{0C3C7351-A792-DD55-0052-B804B64F9532}"/>
          </ac:spMkLst>
        </pc:spChg>
        <pc:spChg chg="mod">
          <ac:chgData name="Deepsha Menghani" userId="9e574bb97e1bc8c1" providerId="LiveId" clId="{4494510A-D525-4C28-9DC8-2A92D567713B}" dt="2023-07-30T23:55:31.471" v="7050" actId="14100"/>
          <ac:spMkLst>
            <pc:docMk/>
            <pc:sldMk cId="1470314049" sldId="321"/>
            <ac:spMk id="11" creationId="{5AA2B4F8-935B-E158-C6E6-3DF89F16ED5E}"/>
          </ac:spMkLst>
        </pc:spChg>
        <pc:spChg chg="mod">
          <ac:chgData name="Deepsha Menghani" userId="9e574bb97e1bc8c1" providerId="LiveId" clId="{4494510A-D525-4C28-9DC8-2A92D567713B}" dt="2023-07-30T23:56:42.213" v="7092" actId="20577"/>
          <ac:spMkLst>
            <pc:docMk/>
            <pc:sldMk cId="1470314049" sldId="321"/>
            <ac:spMk id="13" creationId="{B2E27622-FB3E-1553-8284-56C31E6CC4D5}"/>
          </ac:spMkLst>
        </pc:spChg>
      </pc:sldChg>
      <pc:sldChg chg="add del">
        <pc:chgData name="Deepsha Menghani" userId="9e574bb97e1bc8c1" providerId="LiveId" clId="{4494510A-D525-4C28-9DC8-2A92D567713B}" dt="2023-07-30T23:58:12.606" v="7214" actId="47"/>
        <pc:sldMkLst>
          <pc:docMk/>
          <pc:sldMk cId="2466998230" sldId="322"/>
        </pc:sldMkLst>
      </pc:sldChg>
      <pc:sldChg chg="addSp delSp modSp add mod">
        <pc:chgData name="Deepsha Menghani" userId="9e574bb97e1bc8c1" providerId="LiveId" clId="{4494510A-D525-4C28-9DC8-2A92D567713B}" dt="2023-07-30T23:59:20.289" v="7275" actId="478"/>
        <pc:sldMkLst>
          <pc:docMk/>
          <pc:sldMk cId="3784352480" sldId="323"/>
        </pc:sldMkLst>
        <pc:spChg chg="del">
          <ac:chgData name="Deepsha Menghani" userId="9e574bb97e1bc8c1" providerId="LiveId" clId="{4494510A-D525-4C28-9DC8-2A92D567713B}" dt="2023-07-30T23:59:20.289" v="7275" actId="478"/>
          <ac:spMkLst>
            <pc:docMk/>
            <pc:sldMk cId="3784352480" sldId="323"/>
            <ac:spMk id="2" creationId="{130FB204-10FE-C5E9-A99B-D84FE1B2CF9E}"/>
          </ac:spMkLst>
        </pc:spChg>
        <pc:spChg chg="add mod">
          <ac:chgData name="Deepsha Menghani" userId="9e574bb97e1bc8c1" providerId="LiveId" clId="{4494510A-D525-4C28-9DC8-2A92D567713B}" dt="2023-07-30T23:54:11.603" v="6917" actId="14100"/>
          <ac:spMkLst>
            <pc:docMk/>
            <pc:sldMk cId="3784352480" sldId="323"/>
            <ac:spMk id="3" creationId="{B1CDCCA5-1E3F-966E-8D95-F51EA5A85947}"/>
          </ac:spMkLst>
        </pc:spChg>
        <pc:spChg chg="mod">
          <ac:chgData name="Deepsha Menghani" userId="9e574bb97e1bc8c1" providerId="LiveId" clId="{4494510A-D525-4C28-9DC8-2A92D567713B}" dt="2023-07-30T23:54:57.546" v="7013" actId="404"/>
          <ac:spMkLst>
            <pc:docMk/>
            <pc:sldMk cId="3784352480" sldId="323"/>
            <ac:spMk id="13" creationId="{B2E27622-FB3E-1553-8284-56C31E6CC4D5}"/>
          </ac:spMkLst>
        </pc:spChg>
        <pc:picChg chg="mod">
          <ac:chgData name="Deepsha Menghani" userId="9e574bb97e1bc8c1" providerId="LiveId" clId="{4494510A-D525-4C28-9DC8-2A92D567713B}" dt="2023-07-30T23:53:53.435" v="6907" actId="1076"/>
          <ac:picMkLst>
            <pc:docMk/>
            <pc:sldMk cId="3784352480" sldId="323"/>
            <ac:picMk id="7" creationId="{843C8389-C9B9-9A9A-73BD-AD5FDF1C0111}"/>
          </ac:picMkLst>
        </pc:picChg>
      </pc:sldChg>
      <pc:sldChg chg="delSp modSp add mod">
        <pc:chgData name="Deepsha Menghani" userId="9e574bb97e1bc8c1" providerId="LiveId" clId="{4494510A-D525-4C28-9DC8-2A92D567713B}" dt="2023-07-30T23:59:31.800" v="7278" actId="478"/>
        <pc:sldMkLst>
          <pc:docMk/>
          <pc:sldMk cId="2131505558" sldId="324"/>
        </pc:sldMkLst>
        <pc:spChg chg="del">
          <ac:chgData name="Deepsha Menghani" userId="9e574bb97e1bc8c1" providerId="LiveId" clId="{4494510A-D525-4C28-9DC8-2A92D567713B}" dt="2023-07-30T23:59:31.800" v="7278" actId="478"/>
          <ac:spMkLst>
            <pc:docMk/>
            <pc:sldMk cId="2131505558" sldId="324"/>
            <ac:spMk id="2" creationId="{130FB204-10FE-C5E9-A99B-D84FE1B2CF9E}"/>
          </ac:spMkLst>
        </pc:spChg>
        <pc:spChg chg="mod">
          <ac:chgData name="Deepsha Menghani" userId="9e574bb97e1bc8c1" providerId="LiveId" clId="{4494510A-D525-4C28-9DC8-2A92D567713B}" dt="2023-07-30T23:57:40.466" v="7207" actId="1036"/>
          <ac:spMkLst>
            <pc:docMk/>
            <pc:sldMk cId="2131505558" sldId="324"/>
            <ac:spMk id="3" creationId="{29C411F2-33E8-DF4B-4A07-E9194234FB6F}"/>
          </ac:spMkLst>
        </pc:spChg>
        <pc:spChg chg="mod">
          <ac:chgData name="Deepsha Menghani" userId="9e574bb97e1bc8c1" providerId="LiveId" clId="{4494510A-D525-4C28-9DC8-2A92D567713B}" dt="2023-07-30T23:57:26.837" v="7176" actId="1036"/>
          <ac:spMkLst>
            <pc:docMk/>
            <pc:sldMk cId="2131505558" sldId="324"/>
            <ac:spMk id="8" creationId="{90C97B1F-483A-660D-D2EF-CA7735CCE347}"/>
          </ac:spMkLst>
        </pc:spChg>
        <pc:spChg chg="mod">
          <ac:chgData name="Deepsha Menghani" userId="9e574bb97e1bc8c1" providerId="LiveId" clId="{4494510A-D525-4C28-9DC8-2A92D567713B}" dt="2023-07-30T23:57:20.561" v="7142" actId="14100"/>
          <ac:spMkLst>
            <pc:docMk/>
            <pc:sldMk cId="2131505558" sldId="324"/>
            <ac:spMk id="9" creationId="{0C3C7351-A792-DD55-0052-B804B64F9532}"/>
          </ac:spMkLst>
        </pc:spChg>
        <pc:spChg chg="mod">
          <ac:chgData name="Deepsha Menghani" userId="9e574bb97e1bc8c1" providerId="LiveId" clId="{4494510A-D525-4C28-9DC8-2A92D567713B}" dt="2023-07-30T23:57:34.445" v="7191" actId="1036"/>
          <ac:spMkLst>
            <pc:docMk/>
            <pc:sldMk cId="2131505558" sldId="324"/>
            <ac:spMk id="11" creationId="{5AA2B4F8-935B-E158-C6E6-3DF89F16ED5E}"/>
          </ac:spMkLst>
        </pc:spChg>
        <pc:spChg chg="mod">
          <ac:chgData name="Deepsha Menghani" userId="9e574bb97e1bc8c1" providerId="LiveId" clId="{4494510A-D525-4C28-9DC8-2A92D567713B}" dt="2023-07-30T23:57:46.214" v="7213" actId="20577"/>
          <ac:spMkLst>
            <pc:docMk/>
            <pc:sldMk cId="2131505558" sldId="324"/>
            <ac:spMk id="13" creationId="{B2E27622-FB3E-1553-8284-56C31E6CC4D5}"/>
          </ac:spMkLst>
        </pc:spChg>
      </pc:sldChg>
      <pc:sldChg chg="addSp delSp modSp add mod">
        <pc:chgData name="Deepsha Menghani" userId="9e574bb97e1bc8c1" providerId="LiveId" clId="{4494510A-D525-4C28-9DC8-2A92D567713B}" dt="2023-07-31T00:03:39.128" v="7490" actId="1037"/>
        <pc:sldMkLst>
          <pc:docMk/>
          <pc:sldMk cId="228351391" sldId="325"/>
        </pc:sldMkLst>
        <pc:spChg chg="del">
          <ac:chgData name="Deepsha Menghani" userId="9e574bb97e1bc8c1" providerId="LiveId" clId="{4494510A-D525-4C28-9DC8-2A92D567713B}" dt="2023-07-31T00:01:20.020" v="7367" actId="478"/>
          <ac:spMkLst>
            <pc:docMk/>
            <pc:sldMk cId="228351391" sldId="325"/>
            <ac:spMk id="2" creationId="{369B2401-1731-8E9F-573B-0F1E505C63CF}"/>
          </ac:spMkLst>
        </pc:spChg>
        <pc:spChg chg="add mod">
          <ac:chgData name="Deepsha Menghani" userId="9e574bb97e1bc8c1" providerId="LiveId" clId="{4494510A-D525-4C28-9DC8-2A92D567713B}" dt="2023-07-31T00:02:51.296" v="7453" actId="403"/>
          <ac:spMkLst>
            <pc:docMk/>
            <pc:sldMk cId="228351391" sldId="325"/>
            <ac:spMk id="5" creationId="{E3E11DAA-0B39-7E60-7001-F8939A3D1448}"/>
          </ac:spMkLst>
        </pc:spChg>
        <pc:spChg chg="add mod">
          <ac:chgData name="Deepsha Menghani" userId="9e574bb97e1bc8c1" providerId="LiveId" clId="{4494510A-D525-4C28-9DC8-2A92D567713B}" dt="2023-07-31T00:03:25.561" v="7466" actId="207"/>
          <ac:spMkLst>
            <pc:docMk/>
            <pc:sldMk cId="228351391" sldId="325"/>
            <ac:spMk id="6" creationId="{79DF5CAD-B80F-76AD-06D6-1809912B1EAD}"/>
          </ac:spMkLst>
        </pc:spChg>
        <pc:picChg chg="mod">
          <ac:chgData name="Deepsha Menghani" userId="9e574bb97e1bc8c1" providerId="LiveId" clId="{4494510A-D525-4C28-9DC8-2A92D567713B}" dt="2023-07-31T00:03:39.128" v="7490" actId="1037"/>
          <ac:picMkLst>
            <pc:docMk/>
            <pc:sldMk cId="228351391" sldId="325"/>
            <ac:picMk id="16" creationId="{672B83E8-1C37-D92D-2860-A8676DACC8AB}"/>
          </ac:picMkLst>
        </pc:picChg>
      </pc:sldChg>
      <pc:sldChg chg="add del">
        <pc:chgData name="Deepsha Menghani" userId="9e574bb97e1bc8c1" providerId="LiveId" clId="{4494510A-D525-4C28-9DC8-2A92D567713B}" dt="2023-07-31T00:01:24.449" v="7369"/>
        <pc:sldMkLst>
          <pc:docMk/>
          <pc:sldMk cId="1492828524" sldId="326"/>
        </pc:sldMkLst>
      </pc:sldChg>
      <pc:sldChg chg="modSp add mod modNotesTx">
        <pc:chgData name="Deepsha Menghani" userId="9e574bb97e1bc8c1" providerId="LiveId" clId="{4494510A-D525-4C28-9DC8-2A92D567713B}" dt="2023-07-31T03:19:37.990" v="7745" actId="6549"/>
        <pc:sldMkLst>
          <pc:docMk/>
          <pc:sldMk cId="3430963916" sldId="326"/>
        </pc:sldMkLst>
        <pc:spChg chg="mod">
          <ac:chgData name="Deepsha Menghani" userId="9e574bb97e1bc8c1" providerId="LiveId" clId="{4494510A-D525-4C28-9DC8-2A92D567713B}" dt="2023-07-31T00:07:22.290" v="7586" actId="1076"/>
          <ac:spMkLst>
            <pc:docMk/>
            <pc:sldMk cId="3430963916" sldId="326"/>
            <ac:spMk id="5" creationId="{16BF009E-FEB2-CD2C-AE1C-4373B52BC82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github.com/deepshamenghani/cascadia_bigfoot_shiny" TargetMode="External"/><Relationship Id="rId1" Type="http://schemas.openxmlformats.org/officeDocument/2006/relationships/hyperlink" Target="https://mastering-shiny.org/" TargetMode="Externa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s://mastering-shiny.org/" TargetMode="External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hyperlink" Target="https://github.com/deepshamenghani/cascadia_bigfoot_shiny" TargetMode="External"/><Relationship Id="rId4" Type="http://schemas.openxmlformats.org/officeDocument/2006/relationships/image" Target="../media/image29.svg"/><Relationship Id="rId9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4BE76-D963-44E4-A7AA-BFD33A614C4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3828827-B621-4FD0-AA05-F45E52248D44}">
      <dgm:prSet/>
      <dgm:spPr/>
      <dgm:t>
        <a:bodyPr/>
        <a:lstStyle/>
        <a:p>
          <a:r>
            <a:rPr lang="en-US" dirty="0"/>
            <a:t>If you are yet to learn shiny, start with modular approach</a:t>
          </a:r>
        </a:p>
      </dgm:t>
    </dgm:pt>
    <dgm:pt modelId="{16CF4666-77B7-47F8-A3D8-A803771FC34F}" type="parTrans" cxnId="{77E36EAF-8F03-476F-ACF5-82F11DC2126E}">
      <dgm:prSet/>
      <dgm:spPr/>
      <dgm:t>
        <a:bodyPr/>
        <a:lstStyle/>
        <a:p>
          <a:endParaRPr lang="en-US"/>
        </a:p>
      </dgm:t>
    </dgm:pt>
    <dgm:pt modelId="{E8CAF71D-2209-4C4E-9085-E79CD3A29147}" type="sibTrans" cxnId="{77E36EAF-8F03-476F-ACF5-82F11DC2126E}">
      <dgm:prSet/>
      <dgm:spPr/>
      <dgm:t>
        <a:bodyPr/>
        <a:lstStyle/>
        <a:p>
          <a:endParaRPr lang="en-US"/>
        </a:p>
      </dgm:t>
    </dgm:pt>
    <dgm:pt modelId="{D02C0D25-1D6A-4F21-901A-59C80FFCF986}">
      <dgm:prSet/>
      <dgm:spPr/>
      <dgm:t>
        <a:bodyPr/>
        <a:lstStyle/>
        <a:p>
          <a:r>
            <a:rPr lang="en-US" dirty="0"/>
            <a:t>If you learned it the monolith way, start with converting an existing app modular</a:t>
          </a:r>
        </a:p>
      </dgm:t>
    </dgm:pt>
    <dgm:pt modelId="{0B7D2FE3-0870-45B7-885A-78D4AC1E1C83}" type="parTrans" cxnId="{743EBCD2-6B64-4806-91CF-BB8BB7D1B068}">
      <dgm:prSet/>
      <dgm:spPr/>
      <dgm:t>
        <a:bodyPr/>
        <a:lstStyle/>
        <a:p>
          <a:endParaRPr lang="en-US"/>
        </a:p>
      </dgm:t>
    </dgm:pt>
    <dgm:pt modelId="{D6631464-A04D-4356-8D67-3D1FE6833D2D}" type="sibTrans" cxnId="{743EBCD2-6B64-4806-91CF-BB8BB7D1B068}">
      <dgm:prSet/>
      <dgm:spPr/>
      <dgm:t>
        <a:bodyPr/>
        <a:lstStyle/>
        <a:p>
          <a:endParaRPr lang="en-US"/>
        </a:p>
      </dgm:t>
    </dgm:pt>
    <dgm:pt modelId="{E0C62352-9198-481B-86E7-C9931EC6DE55}">
      <dgm:prSet custT="1"/>
      <dgm:spPr/>
      <dgm:t>
        <a:bodyPr/>
        <a:lstStyle/>
        <a:p>
          <a:r>
            <a:rPr lang="en-US" sz="2400" kern="1200" dirty="0"/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/>
            <a:t>by Hadley Wickham</a:t>
          </a:r>
        </a:p>
      </dgm:t>
    </dgm:pt>
    <dgm:pt modelId="{452A497D-B29A-4F73-934A-5EF8BAE4A422}" type="parTrans" cxnId="{975A57AC-033F-4C01-B3EA-68476D3EA06F}">
      <dgm:prSet/>
      <dgm:spPr/>
      <dgm:t>
        <a:bodyPr/>
        <a:lstStyle/>
        <a:p>
          <a:endParaRPr lang="en-US"/>
        </a:p>
      </dgm:t>
    </dgm:pt>
    <dgm:pt modelId="{B773155F-DEDE-4FF1-904C-3A2A70786412}" type="sibTrans" cxnId="{975A57AC-033F-4C01-B3EA-68476D3EA06F}">
      <dgm:prSet/>
      <dgm:spPr/>
      <dgm:t>
        <a:bodyPr/>
        <a:lstStyle/>
        <a:p>
          <a:endParaRPr lang="en-US"/>
        </a:p>
      </dgm:t>
    </dgm:pt>
    <dgm:pt modelId="{40AA4ABD-0B5A-4DCD-97F0-D2283C0F7D94}">
      <dgm:prSet/>
      <dgm:spPr/>
      <dgm:t>
        <a:bodyPr/>
        <a:lstStyle/>
        <a:p>
          <a:r>
            <a:rPr lang="en-US" dirty="0"/>
            <a:t>Check out the </a:t>
          </a:r>
          <a:r>
            <a:rPr lang="en-US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dirty="0"/>
            <a:t>for modular bigfoot app</a:t>
          </a:r>
        </a:p>
      </dgm:t>
    </dgm:pt>
    <dgm:pt modelId="{59B4408C-2C9D-4942-B459-AF86B1F3362F}" type="parTrans" cxnId="{F4442C11-72C1-49AC-8C89-879C9DA2F86D}">
      <dgm:prSet/>
      <dgm:spPr/>
      <dgm:t>
        <a:bodyPr/>
        <a:lstStyle/>
        <a:p>
          <a:endParaRPr lang="en-US"/>
        </a:p>
      </dgm:t>
    </dgm:pt>
    <dgm:pt modelId="{BB3B336C-B8CB-4329-AF11-DB3835999122}" type="sibTrans" cxnId="{F4442C11-72C1-49AC-8C89-879C9DA2F86D}">
      <dgm:prSet/>
      <dgm:spPr/>
      <dgm:t>
        <a:bodyPr/>
        <a:lstStyle/>
        <a:p>
          <a:endParaRPr lang="en-US"/>
        </a:p>
      </dgm:t>
    </dgm:pt>
    <dgm:pt modelId="{1104B9E7-6BBC-4C1B-8D5E-48F610BE707A}" type="pres">
      <dgm:prSet presAssocID="{E474BE76-D963-44E4-A7AA-BFD33A614C42}" presName="root" presStyleCnt="0">
        <dgm:presLayoutVars>
          <dgm:dir/>
          <dgm:resizeHandles val="exact"/>
        </dgm:presLayoutVars>
      </dgm:prSet>
      <dgm:spPr/>
    </dgm:pt>
    <dgm:pt modelId="{795660C1-10B4-4F3A-941D-337D9D69C636}" type="pres">
      <dgm:prSet presAssocID="{E474BE76-D963-44E4-A7AA-BFD33A614C42}" presName="container" presStyleCnt="0">
        <dgm:presLayoutVars>
          <dgm:dir/>
          <dgm:resizeHandles val="exact"/>
        </dgm:presLayoutVars>
      </dgm:prSet>
      <dgm:spPr/>
    </dgm:pt>
    <dgm:pt modelId="{8890784B-34F7-4C80-A1BB-94346B5107B0}" type="pres">
      <dgm:prSet presAssocID="{13828827-B621-4FD0-AA05-F45E52248D44}" presName="compNode" presStyleCnt="0"/>
      <dgm:spPr/>
    </dgm:pt>
    <dgm:pt modelId="{F03E8883-3CDB-4CE8-BD09-0C307FD6C788}" type="pres">
      <dgm:prSet presAssocID="{13828827-B621-4FD0-AA05-F45E52248D44}" presName="iconBgRect" presStyleLbl="bgShp" presStyleIdx="0" presStyleCnt="4"/>
      <dgm:spPr/>
    </dgm:pt>
    <dgm:pt modelId="{E109C3C5-CCE5-4931-80BE-64561337304F}" type="pres">
      <dgm:prSet presAssocID="{13828827-B621-4FD0-AA05-F45E52248D44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47BB39FA-BFB9-4137-AD7F-AC97DAF2E9EC}" type="pres">
      <dgm:prSet presAssocID="{13828827-B621-4FD0-AA05-F45E52248D44}" presName="spaceRect" presStyleCnt="0"/>
      <dgm:spPr/>
    </dgm:pt>
    <dgm:pt modelId="{EB1EAC2C-3E5E-4410-8D44-B6295F6AE033}" type="pres">
      <dgm:prSet presAssocID="{13828827-B621-4FD0-AA05-F45E52248D44}" presName="textRect" presStyleLbl="revTx" presStyleIdx="0" presStyleCnt="4">
        <dgm:presLayoutVars>
          <dgm:chMax val="1"/>
          <dgm:chPref val="1"/>
        </dgm:presLayoutVars>
      </dgm:prSet>
      <dgm:spPr/>
    </dgm:pt>
    <dgm:pt modelId="{0727A0C1-0D5C-49FF-8C65-BEE680C18AF7}" type="pres">
      <dgm:prSet presAssocID="{E8CAF71D-2209-4C4E-9085-E79CD3A29147}" presName="sibTrans" presStyleLbl="sibTrans2D1" presStyleIdx="0" presStyleCnt="0"/>
      <dgm:spPr/>
    </dgm:pt>
    <dgm:pt modelId="{6752F5EA-B359-4D47-BEF7-B4830281FE52}" type="pres">
      <dgm:prSet presAssocID="{D02C0D25-1D6A-4F21-901A-59C80FFCF986}" presName="compNode" presStyleCnt="0"/>
      <dgm:spPr/>
    </dgm:pt>
    <dgm:pt modelId="{A1D07F68-BFDC-4BE9-A69A-384ADDA43CE5}" type="pres">
      <dgm:prSet presAssocID="{D02C0D25-1D6A-4F21-901A-59C80FFCF986}" presName="iconBgRect" presStyleLbl="bgShp" presStyleIdx="1" presStyleCnt="4"/>
      <dgm:spPr/>
    </dgm:pt>
    <dgm:pt modelId="{2C62E60C-42E0-4230-8A6E-68B1507F21E6}" type="pres">
      <dgm:prSet presAssocID="{D02C0D25-1D6A-4F21-901A-59C80FFCF986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FC68218-4FB2-48FF-98D6-BE3AED5DBAFC}" type="pres">
      <dgm:prSet presAssocID="{D02C0D25-1D6A-4F21-901A-59C80FFCF986}" presName="spaceRect" presStyleCnt="0"/>
      <dgm:spPr/>
    </dgm:pt>
    <dgm:pt modelId="{91ECEEA6-4F5A-46BD-9EF6-7C6F5C610CC8}" type="pres">
      <dgm:prSet presAssocID="{D02C0D25-1D6A-4F21-901A-59C80FFCF986}" presName="textRect" presStyleLbl="revTx" presStyleIdx="1" presStyleCnt="4">
        <dgm:presLayoutVars>
          <dgm:chMax val="1"/>
          <dgm:chPref val="1"/>
        </dgm:presLayoutVars>
      </dgm:prSet>
      <dgm:spPr/>
    </dgm:pt>
    <dgm:pt modelId="{E857D5F3-1D0B-41AC-BE4D-5333311C05E7}" type="pres">
      <dgm:prSet presAssocID="{D6631464-A04D-4356-8D67-3D1FE6833D2D}" presName="sibTrans" presStyleLbl="sibTrans2D1" presStyleIdx="0" presStyleCnt="0"/>
      <dgm:spPr/>
    </dgm:pt>
    <dgm:pt modelId="{A81CE07A-CD37-4A81-9700-1C604833AE2D}" type="pres">
      <dgm:prSet presAssocID="{E0C62352-9198-481B-86E7-C9931EC6DE55}" presName="compNode" presStyleCnt="0"/>
      <dgm:spPr/>
    </dgm:pt>
    <dgm:pt modelId="{85D76948-89E6-4320-A682-9656DAB4730B}" type="pres">
      <dgm:prSet presAssocID="{E0C62352-9198-481B-86E7-C9931EC6DE55}" presName="iconBgRect" presStyleLbl="bgShp" presStyleIdx="2" presStyleCnt="4"/>
      <dgm:spPr/>
    </dgm:pt>
    <dgm:pt modelId="{61F2B6EB-F9E7-47B7-89FE-1F802DDC1F1B}" type="pres">
      <dgm:prSet presAssocID="{E0C62352-9198-481B-86E7-C9931EC6DE55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B5A50CA-3DA8-40CF-A000-C6FE38D00094}" type="pres">
      <dgm:prSet presAssocID="{E0C62352-9198-481B-86E7-C9931EC6DE55}" presName="spaceRect" presStyleCnt="0"/>
      <dgm:spPr/>
    </dgm:pt>
    <dgm:pt modelId="{DC39E0A7-A74A-4B1E-9FFA-D71CDAA4AABB}" type="pres">
      <dgm:prSet presAssocID="{E0C62352-9198-481B-86E7-C9931EC6DE55}" presName="textRect" presStyleLbl="revTx" presStyleIdx="2" presStyleCnt="4">
        <dgm:presLayoutVars>
          <dgm:chMax val="1"/>
          <dgm:chPref val="1"/>
        </dgm:presLayoutVars>
      </dgm:prSet>
      <dgm:spPr/>
    </dgm:pt>
    <dgm:pt modelId="{4CE9D12A-89A8-4FE5-9065-3A822478BEC8}" type="pres">
      <dgm:prSet presAssocID="{B773155F-DEDE-4FF1-904C-3A2A70786412}" presName="sibTrans" presStyleLbl="sibTrans2D1" presStyleIdx="0" presStyleCnt="0"/>
      <dgm:spPr/>
    </dgm:pt>
    <dgm:pt modelId="{A073107C-EB1D-4095-8BB1-5DB0546E0B43}" type="pres">
      <dgm:prSet presAssocID="{40AA4ABD-0B5A-4DCD-97F0-D2283C0F7D94}" presName="compNode" presStyleCnt="0"/>
      <dgm:spPr/>
    </dgm:pt>
    <dgm:pt modelId="{BA8CBB9C-AC34-49F4-9F33-768B6631646F}" type="pres">
      <dgm:prSet presAssocID="{40AA4ABD-0B5A-4DCD-97F0-D2283C0F7D94}" presName="iconBgRect" presStyleLbl="bgShp" presStyleIdx="3" presStyleCnt="4"/>
      <dgm:spPr/>
    </dgm:pt>
    <dgm:pt modelId="{CB799A8C-4A75-4997-AE2C-F403FFBB5513}" type="pres">
      <dgm:prSet presAssocID="{40AA4ABD-0B5A-4DCD-97F0-D2283C0F7D94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ntosaurus"/>
        </a:ext>
      </dgm:extLst>
    </dgm:pt>
    <dgm:pt modelId="{514D78E6-15B4-45C6-9D2B-45ADF0BACA56}" type="pres">
      <dgm:prSet presAssocID="{40AA4ABD-0B5A-4DCD-97F0-D2283C0F7D94}" presName="spaceRect" presStyleCnt="0"/>
      <dgm:spPr/>
    </dgm:pt>
    <dgm:pt modelId="{EE9B72CF-D0B4-4CAB-A439-986D63B12111}" type="pres">
      <dgm:prSet presAssocID="{40AA4ABD-0B5A-4DCD-97F0-D2283C0F7D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885E02-0128-4AAD-AE62-96368D42A94D}" type="presOf" srcId="{13828827-B621-4FD0-AA05-F45E52248D44}" destId="{EB1EAC2C-3E5E-4410-8D44-B6295F6AE033}" srcOrd="0" destOrd="0" presId="urn:microsoft.com/office/officeart/2018/2/layout/IconCircleList"/>
    <dgm:cxn modelId="{2C1F2E0A-B4D7-4DA3-9A37-05E56B5E0BBC}" type="presOf" srcId="{B773155F-DEDE-4FF1-904C-3A2A70786412}" destId="{4CE9D12A-89A8-4FE5-9065-3A822478BEC8}" srcOrd="0" destOrd="0" presId="urn:microsoft.com/office/officeart/2018/2/layout/IconCircleList"/>
    <dgm:cxn modelId="{F4442C11-72C1-49AC-8C89-879C9DA2F86D}" srcId="{E474BE76-D963-44E4-A7AA-BFD33A614C42}" destId="{40AA4ABD-0B5A-4DCD-97F0-D2283C0F7D94}" srcOrd="3" destOrd="0" parTransId="{59B4408C-2C9D-4942-B459-AF86B1F3362F}" sibTransId="{BB3B336C-B8CB-4329-AF11-DB3835999122}"/>
    <dgm:cxn modelId="{3D5B9B20-DABA-4479-A017-BDDFEB903424}" type="presOf" srcId="{E474BE76-D963-44E4-A7AA-BFD33A614C42}" destId="{1104B9E7-6BBC-4C1B-8D5E-48F610BE707A}" srcOrd="0" destOrd="0" presId="urn:microsoft.com/office/officeart/2018/2/layout/IconCircleList"/>
    <dgm:cxn modelId="{B186E641-651C-4782-815E-2695D2DB32A7}" type="presOf" srcId="{40AA4ABD-0B5A-4DCD-97F0-D2283C0F7D94}" destId="{EE9B72CF-D0B4-4CAB-A439-986D63B12111}" srcOrd="0" destOrd="0" presId="urn:microsoft.com/office/officeart/2018/2/layout/IconCircleList"/>
    <dgm:cxn modelId="{DC8E1A99-0CC0-4814-B68B-4B6E4FC03045}" type="presOf" srcId="{E0C62352-9198-481B-86E7-C9931EC6DE55}" destId="{DC39E0A7-A74A-4B1E-9FFA-D71CDAA4AABB}" srcOrd="0" destOrd="0" presId="urn:microsoft.com/office/officeart/2018/2/layout/IconCircleList"/>
    <dgm:cxn modelId="{975A57AC-033F-4C01-B3EA-68476D3EA06F}" srcId="{E474BE76-D963-44E4-A7AA-BFD33A614C42}" destId="{E0C62352-9198-481B-86E7-C9931EC6DE55}" srcOrd="2" destOrd="0" parTransId="{452A497D-B29A-4F73-934A-5EF8BAE4A422}" sibTransId="{B773155F-DEDE-4FF1-904C-3A2A70786412}"/>
    <dgm:cxn modelId="{77E36EAF-8F03-476F-ACF5-82F11DC2126E}" srcId="{E474BE76-D963-44E4-A7AA-BFD33A614C42}" destId="{13828827-B621-4FD0-AA05-F45E52248D44}" srcOrd="0" destOrd="0" parTransId="{16CF4666-77B7-47F8-A3D8-A803771FC34F}" sibTransId="{E8CAF71D-2209-4C4E-9085-E79CD3A29147}"/>
    <dgm:cxn modelId="{C0B2AEB5-5515-43F9-83D7-28CCEF9ADB41}" type="presOf" srcId="{D6631464-A04D-4356-8D67-3D1FE6833D2D}" destId="{E857D5F3-1D0B-41AC-BE4D-5333311C05E7}" srcOrd="0" destOrd="0" presId="urn:microsoft.com/office/officeart/2018/2/layout/IconCircleList"/>
    <dgm:cxn modelId="{CAA47EB7-91FF-4A9C-8EA4-A09544482894}" type="presOf" srcId="{E8CAF71D-2209-4C4E-9085-E79CD3A29147}" destId="{0727A0C1-0D5C-49FF-8C65-BEE680C18AF7}" srcOrd="0" destOrd="0" presId="urn:microsoft.com/office/officeart/2018/2/layout/IconCircleList"/>
    <dgm:cxn modelId="{743EBCD2-6B64-4806-91CF-BB8BB7D1B068}" srcId="{E474BE76-D963-44E4-A7AA-BFD33A614C42}" destId="{D02C0D25-1D6A-4F21-901A-59C80FFCF986}" srcOrd="1" destOrd="0" parTransId="{0B7D2FE3-0870-45B7-885A-78D4AC1E1C83}" sibTransId="{D6631464-A04D-4356-8D67-3D1FE6833D2D}"/>
    <dgm:cxn modelId="{06D49EDD-0437-4ED0-819C-D936078F6683}" type="presOf" srcId="{D02C0D25-1D6A-4F21-901A-59C80FFCF986}" destId="{91ECEEA6-4F5A-46BD-9EF6-7C6F5C610CC8}" srcOrd="0" destOrd="0" presId="urn:microsoft.com/office/officeart/2018/2/layout/IconCircleList"/>
    <dgm:cxn modelId="{D2328AFD-4F50-4B8C-8A36-1BA73B2C4437}" type="presParOf" srcId="{1104B9E7-6BBC-4C1B-8D5E-48F610BE707A}" destId="{795660C1-10B4-4F3A-941D-337D9D69C636}" srcOrd="0" destOrd="0" presId="urn:microsoft.com/office/officeart/2018/2/layout/IconCircleList"/>
    <dgm:cxn modelId="{F85A3995-4919-4119-A86E-6C6E8065D412}" type="presParOf" srcId="{795660C1-10B4-4F3A-941D-337D9D69C636}" destId="{8890784B-34F7-4C80-A1BB-94346B5107B0}" srcOrd="0" destOrd="0" presId="urn:microsoft.com/office/officeart/2018/2/layout/IconCircleList"/>
    <dgm:cxn modelId="{F6CD854B-1B9E-4913-9CDE-3867D8CF6B95}" type="presParOf" srcId="{8890784B-34F7-4C80-A1BB-94346B5107B0}" destId="{F03E8883-3CDB-4CE8-BD09-0C307FD6C788}" srcOrd="0" destOrd="0" presId="urn:microsoft.com/office/officeart/2018/2/layout/IconCircleList"/>
    <dgm:cxn modelId="{793B8258-0DD4-4B98-A10C-4778B0211D66}" type="presParOf" srcId="{8890784B-34F7-4C80-A1BB-94346B5107B0}" destId="{E109C3C5-CCE5-4931-80BE-64561337304F}" srcOrd="1" destOrd="0" presId="urn:microsoft.com/office/officeart/2018/2/layout/IconCircleList"/>
    <dgm:cxn modelId="{3FB41CC4-24C7-4EE8-9AB3-32271B990D9D}" type="presParOf" srcId="{8890784B-34F7-4C80-A1BB-94346B5107B0}" destId="{47BB39FA-BFB9-4137-AD7F-AC97DAF2E9EC}" srcOrd="2" destOrd="0" presId="urn:microsoft.com/office/officeart/2018/2/layout/IconCircleList"/>
    <dgm:cxn modelId="{D20A73B7-4FBB-4A56-AF51-7CCF1C37A3B1}" type="presParOf" srcId="{8890784B-34F7-4C80-A1BB-94346B5107B0}" destId="{EB1EAC2C-3E5E-4410-8D44-B6295F6AE033}" srcOrd="3" destOrd="0" presId="urn:microsoft.com/office/officeart/2018/2/layout/IconCircleList"/>
    <dgm:cxn modelId="{38801874-81B4-4739-A567-ADE3F030F9AC}" type="presParOf" srcId="{795660C1-10B4-4F3A-941D-337D9D69C636}" destId="{0727A0C1-0D5C-49FF-8C65-BEE680C18AF7}" srcOrd="1" destOrd="0" presId="urn:microsoft.com/office/officeart/2018/2/layout/IconCircleList"/>
    <dgm:cxn modelId="{FDD948B9-4160-4A2D-8772-AD0273EDBD19}" type="presParOf" srcId="{795660C1-10B4-4F3A-941D-337D9D69C636}" destId="{6752F5EA-B359-4D47-BEF7-B4830281FE52}" srcOrd="2" destOrd="0" presId="urn:microsoft.com/office/officeart/2018/2/layout/IconCircleList"/>
    <dgm:cxn modelId="{C1A82CB9-1435-4758-8BC2-944B9E8442E1}" type="presParOf" srcId="{6752F5EA-B359-4D47-BEF7-B4830281FE52}" destId="{A1D07F68-BFDC-4BE9-A69A-384ADDA43CE5}" srcOrd="0" destOrd="0" presId="urn:microsoft.com/office/officeart/2018/2/layout/IconCircleList"/>
    <dgm:cxn modelId="{A2CF1DB7-2754-481F-A3B4-11424E25E260}" type="presParOf" srcId="{6752F5EA-B359-4D47-BEF7-B4830281FE52}" destId="{2C62E60C-42E0-4230-8A6E-68B1507F21E6}" srcOrd="1" destOrd="0" presId="urn:microsoft.com/office/officeart/2018/2/layout/IconCircleList"/>
    <dgm:cxn modelId="{8ED43CCE-AEE2-4042-B20E-12B305A30CB2}" type="presParOf" srcId="{6752F5EA-B359-4D47-BEF7-B4830281FE52}" destId="{5FC68218-4FB2-48FF-98D6-BE3AED5DBAFC}" srcOrd="2" destOrd="0" presId="urn:microsoft.com/office/officeart/2018/2/layout/IconCircleList"/>
    <dgm:cxn modelId="{FC403B71-69DB-4EF6-B54C-6E0F46DA3EF9}" type="presParOf" srcId="{6752F5EA-B359-4D47-BEF7-B4830281FE52}" destId="{91ECEEA6-4F5A-46BD-9EF6-7C6F5C610CC8}" srcOrd="3" destOrd="0" presId="urn:microsoft.com/office/officeart/2018/2/layout/IconCircleList"/>
    <dgm:cxn modelId="{89CEB3E1-7F96-4AE4-BFED-34872C1DD9B5}" type="presParOf" srcId="{795660C1-10B4-4F3A-941D-337D9D69C636}" destId="{E857D5F3-1D0B-41AC-BE4D-5333311C05E7}" srcOrd="3" destOrd="0" presId="urn:microsoft.com/office/officeart/2018/2/layout/IconCircleList"/>
    <dgm:cxn modelId="{F74725B8-AFAC-4D3F-87EA-025DC5F06493}" type="presParOf" srcId="{795660C1-10B4-4F3A-941D-337D9D69C636}" destId="{A81CE07A-CD37-4A81-9700-1C604833AE2D}" srcOrd="4" destOrd="0" presId="urn:microsoft.com/office/officeart/2018/2/layout/IconCircleList"/>
    <dgm:cxn modelId="{9BD435D8-CAEA-4168-8F22-DECE3AC1A590}" type="presParOf" srcId="{A81CE07A-CD37-4A81-9700-1C604833AE2D}" destId="{85D76948-89E6-4320-A682-9656DAB4730B}" srcOrd="0" destOrd="0" presId="urn:microsoft.com/office/officeart/2018/2/layout/IconCircleList"/>
    <dgm:cxn modelId="{AF3AC5C6-E2D4-4CB1-A618-A097D3EDFED1}" type="presParOf" srcId="{A81CE07A-CD37-4A81-9700-1C604833AE2D}" destId="{61F2B6EB-F9E7-47B7-89FE-1F802DDC1F1B}" srcOrd="1" destOrd="0" presId="urn:microsoft.com/office/officeart/2018/2/layout/IconCircleList"/>
    <dgm:cxn modelId="{5D4D67EA-3608-4D5D-A25C-3C2D59E5AD9A}" type="presParOf" srcId="{A81CE07A-CD37-4A81-9700-1C604833AE2D}" destId="{FB5A50CA-3DA8-40CF-A000-C6FE38D00094}" srcOrd="2" destOrd="0" presId="urn:microsoft.com/office/officeart/2018/2/layout/IconCircleList"/>
    <dgm:cxn modelId="{D82A6D23-0FBC-4A86-A09E-C820BF640067}" type="presParOf" srcId="{A81CE07A-CD37-4A81-9700-1C604833AE2D}" destId="{DC39E0A7-A74A-4B1E-9FFA-D71CDAA4AABB}" srcOrd="3" destOrd="0" presId="urn:microsoft.com/office/officeart/2018/2/layout/IconCircleList"/>
    <dgm:cxn modelId="{1B38208F-828C-4AEB-A22E-21ABA3CC87F4}" type="presParOf" srcId="{795660C1-10B4-4F3A-941D-337D9D69C636}" destId="{4CE9D12A-89A8-4FE5-9065-3A822478BEC8}" srcOrd="5" destOrd="0" presId="urn:microsoft.com/office/officeart/2018/2/layout/IconCircleList"/>
    <dgm:cxn modelId="{69264B7B-A4D5-43D2-868F-ED3B0D1CF235}" type="presParOf" srcId="{795660C1-10B4-4F3A-941D-337D9D69C636}" destId="{A073107C-EB1D-4095-8BB1-5DB0546E0B43}" srcOrd="6" destOrd="0" presId="urn:microsoft.com/office/officeart/2018/2/layout/IconCircleList"/>
    <dgm:cxn modelId="{E17FA686-7039-4B2A-9520-CDB3D7F34413}" type="presParOf" srcId="{A073107C-EB1D-4095-8BB1-5DB0546E0B43}" destId="{BA8CBB9C-AC34-49F4-9F33-768B6631646F}" srcOrd="0" destOrd="0" presId="urn:microsoft.com/office/officeart/2018/2/layout/IconCircleList"/>
    <dgm:cxn modelId="{ABD5D691-8F4A-4DBA-8466-10D7B87F715E}" type="presParOf" srcId="{A073107C-EB1D-4095-8BB1-5DB0546E0B43}" destId="{CB799A8C-4A75-4997-AE2C-F403FFBB5513}" srcOrd="1" destOrd="0" presId="urn:microsoft.com/office/officeart/2018/2/layout/IconCircleList"/>
    <dgm:cxn modelId="{981785C0-3B8E-4B3E-9931-3C5143591880}" type="presParOf" srcId="{A073107C-EB1D-4095-8BB1-5DB0546E0B43}" destId="{514D78E6-15B4-45C6-9D2B-45ADF0BACA56}" srcOrd="2" destOrd="0" presId="urn:microsoft.com/office/officeart/2018/2/layout/IconCircleList"/>
    <dgm:cxn modelId="{3A1E490B-9468-4C7B-8434-172A6ED824B3}" type="presParOf" srcId="{A073107C-EB1D-4095-8BB1-5DB0546E0B43}" destId="{EE9B72CF-D0B4-4CAB-A439-986D63B121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E8883-3CDB-4CE8-BD09-0C307FD6C788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C3C5-CCE5-4931-80BE-64561337304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EAC2C-3E5E-4410-8D44-B6295F6AE03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you are yet to learn shiny, start with modular approach</a:t>
          </a:r>
        </a:p>
      </dsp:txBody>
      <dsp:txXfrm>
        <a:off x="1948202" y="368029"/>
        <a:ext cx="3233964" cy="1371985"/>
      </dsp:txXfrm>
    </dsp:sp>
    <dsp:sp modelId="{A1D07F68-BFDC-4BE9-A69A-384ADDA43CE5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E60C-42E0-4230-8A6E-68B1507F21E6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CEEA6-4F5A-46BD-9EF6-7C6F5C610CC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you learned it the monolith way, start with converting an existing app modular</a:t>
          </a:r>
        </a:p>
      </dsp:txBody>
      <dsp:txXfrm>
        <a:off x="7411643" y="368029"/>
        <a:ext cx="3233964" cy="1371985"/>
      </dsp:txXfrm>
    </dsp:sp>
    <dsp:sp modelId="{85D76948-89E6-4320-A682-9656DAB4730B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2B6EB-F9E7-47B7-89FE-1F802DDC1F1B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9E0A7-A74A-4B1E-9FFA-D71CDAA4AABB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/>
            <a:t>by Hadley Wickham</a:t>
          </a:r>
        </a:p>
      </dsp:txBody>
      <dsp:txXfrm>
        <a:off x="1948202" y="2452790"/>
        <a:ext cx="3233964" cy="1371985"/>
      </dsp:txXfrm>
    </dsp:sp>
    <dsp:sp modelId="{BA8CBB9C-AC34-49F4-9F33-768B6631646F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99A8C-4A75-4997-AE2C-F403FFBB5513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B72CF-D0B4-4CAB-A439-986D63B1211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out the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2400" kern="1200" dirty="0"/>
            <a:t>for modular bigfoot app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8A88-0889-45AB-96E7-B834B1AA87E5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ACC14-02AA-40B2-9604-1F3DCE57C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9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2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7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7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9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6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7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1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640D-EFBD-E89E-9A2F-76B7BBD96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24DE8-5CBF-67AA-C09C-EFC59D0B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5E55-607A-35BB-3871-3F15EBD2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2FC-A9E9-4EA6-9F53-14D8DDC7BB36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70A0-5BA2-6A10-9154-67BDCE9E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1F66-95C1-7822-446C-2A0FA31F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7CAF-78A6-CDA7-BFB9-CF9E5F9A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ED2BE-2F26-BF75-2397-F97BE804E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AA42-657A-9D87-DE10-918C1DAD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2210-5FEF-4E98-B53A-48ADCF97C54E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669C-CDC7-D7BB-66D3-B187ED4C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5DFDD-9BBC-6D9E-6A55-63F5ADF2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E70C9-AC5A-1877-9A4A-EB8110221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1B31-F50F-E27A-3793-99FDAEB19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D082-E973-9972-C91D-50FB7BED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F904-7559-4796-B7D2-764DC9D6A194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2C73-7AAB-91CA-BEA6-8FACB0B6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3ADA3-F827-34DE-9B61-610143F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AA5F-B5A0-DD08-0CA6-1A673818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7AF7-7240-5E0E-27AD-CA6215FD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70C0-AE0A-257A-8330-084D04C4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67ED-4CC9-4F5A-B426-2E5AA1400606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6DE6A-8804-EA08-AAD5-92AD7EA6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5939-A2B7-CA52-28E5-F3CE015D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1755-4196-E217-161F-AFD9816F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FAD59-FDA9-4536-539E-02EBA8EA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54327-BC94-9B9B-0B8A-54AE45CB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6613-2333-499E-B74F-407E3A55E828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38743-3D86-08AA-3A96-8679CE54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BC412-96FB-9F02-A92E-F7CB49B8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0353-9E94-435F-D53F-30666322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6023E-76EC-6309-12D6-09F251BA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9C7F9-B14D-B00F-0A72-AECA83C0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F4C0D-A33C-7EA7-B1FF-CB5B6280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EF9E6-698B-443B-AC75-A63E69BAF4C3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049D9-163B-CC5C-5FB5-34B43CF7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43755-671E-5DAF-87BD-70016A14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9B1F-59EC-D696-FAEF-41EE496D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69270-7858-1C0D-F2E4-B729AF3E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96D-3D15-E847-D339-B467311F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B1379-BE1E-C5BA-AEF5-1903A1A01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A08AB-9405-CC61-2D36-7AD035028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B32D6-2F3F-C0E6-8CF6-379B1B90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97F3-0178-4897-9995-426313B0F9C4}" type="datetime1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12172-4217-F865-63F9-A0F32179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7624C-E46C-4D22-216A-B817BEC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96C8-0BBD-79F7-1F7A-D095AC3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93E58-D815-DD8E-96C0-B2B6AF40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0B96-E830-4FD6-981C-A7580C15C6C4}" type="datetime1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839B0-E285-A765-E67A-287C49B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418A-6F33-C941-75AD-B6D1494B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6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60F92-757A-0FB2-E5A2-D5C934A6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4910-38B1-418A-9EED-8F324FFDD387}" type="datetime1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2A1AA-750B-1D12-AB5D-A1425A9A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958A-AF56-C117-A3CC-8F821D87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5843-F264-B7F6-9865-CC148638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0268-AFCE-BDF4-E938-DBC569A9E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6AC56-4B8F-C2DB-3EA0-882CF68A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882A-19AB-57BA-173D-38DF24FC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45D7-EEB0-4D55-BB5D-4F6F1F6E71DE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5BD9-FCBD-E3D3-136F-0CB181B4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F342-6759-4241-C8E6-A329A125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C746-98AF-0E36-9A25-0C95298C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27836-E4A6-15A5-716B-70C30E5B3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76826-872C-C8AF-31F8-E8C2161A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D5E7E-EDDA-D27D-4F2B-2E8A030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BF6E-4815-434B-80B3-8623E9BAA52A}" type="datetime1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13C3A-1671-829A-8F28-98A29B52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8A9C-A07A-F6A5-A4D8-5B2CB535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C71BF-9C7E-C8A1-6F07-CBC8A4DF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B7627-20F1-B3E1-F1B1-0502184A5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84F3D-9B6F-E601-2B9E-7D71EB7D3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AD86F-D09F-42BB-911C-F9377C8FD33D}" type="datetime1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DAC-9A12-7D35-E567-5CD7E68CA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AF81-07CC-B46A-226B-AC92061E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E32C-B2DB-A0F1-B065-1DAA69DC2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4462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75D2592-E562-74D5-940F-F59C90C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1079703"/>
            <a:ext cx="4023360" cy="299799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>
                <a:solidFill>
                  <a:schemeClr val="bg1"/>
                </a:solidFill>
              </a:rPr>
              <a:t>Bigfoot sightings: Learning to create Shiny modules by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turning an existing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app modular </a:t>
            </a:r>
            <a:endParaRPr lang="en-US" sz="37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53B68-F173-7427-0146-100992682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4546920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i="1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2000" i="1" dirty="0">
                <a:solidFill>
                  <a:schemeClr val="bg1"/>
                </a:solidFill>
              </a:rPr>
              <a:t>- Deepsha Menghani</a:t>
            </a:r>
          </a:p>
          <a:p>
            <a:pPr algn="l"/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2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203B-4F21-2CB9-7CC3-B0C1AD29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7" y="554042"/>
            <a:ext cx="830652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290EDA-5E8E-8B85-2E02-E3C5878C0549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66E431-B9E4-0143-1B5E-05E8BF8B1C0E}"/>
              </a:ext>
            </a:extLst>
          </p:cNvPr>
          <p:cNvCxnSpPr>
            <a:cxnSpLocks/>
          </p:cNvCxnSpPr>
          <p:nvPr/>
        </p:nvCxnSpPr>
        <p:spPr>
          <a:xfrm flipV="1">
            <a:off x="953311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A4F97-9D66-5FAB-09CA-4D74919E9770}"/>
              </a:ext>
            </a:extLst>
          </p:cNvPr>
          <p:cNvSpPr txBox="1"/>
          <p:nvPr/>
        </p:nvSpPr>
        <p:spPr>
          <a:xfrm>
            <a:off x="434502" y="5389926"/>
            <a:ext cx="13826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 for </a:t>
            </a:r>
          </a:p>
          <a:p>
            <a:r>
              <a:rPr lang="en-US" dirty="0"/>
              <a:t>filtering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FCE4B-E7C1-5EED-4FD0-4468D24D1C76}"/>
              </a:ext>
            </a:extLst>
          </p:cNvPr>
          <p:cNvCxnSpPr>
            <a:cxnSpLocks/>
          </p:cNvCxnSpPr>
          <p:nvPr/>
        </p:nvCxnSpPr>
        <p:spPr>
          <a:xfrm flipV="1">
            <a:off x="5087565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6384FC-8B3F-3120-7220-8C089530F71C}"/>
              </a:ext>
            </a:extLst>
          </p:cNvPr>
          <p:cNvSpPr txBox="1"/>
          <p:nvPr/>
        </p:nvSpPr>
        <p:spPr>
          <a:xfrm>
            <a:off x="4568756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County plot</a:t>
            </a:r>
          </a:p>
          <a:p>
            <a:r>
              <a:rPr lang="en-US" dirty="0"/>
              <a:t>(on filtered data)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06E6A0-BFEE-03A8-B233-D95E09C97A07}"/>
              </a:ext>
            </a:extLst>
          </p:cNvPr>
          <p:cNvCxnSpPr>
            <a:cxnSpLocks/>
          </p:cNvCxnSpPr>
          <p:nvPr/>
        </p:nvCxnSpPr>
        <p:spPr>
          <a:xfrm flipV="1">
            <a:off x="9974094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1C52AA-F8DC-25D4-5C60-370DDEA651FD}"/>
              </a:ext>
            </a:extLst>
          </p:cNvPr>
          <p:cNvSpPr txBox="1"/>
          <p:nvPr/>
        </p:nvSpPr>
        <p:spPr>
          <a:xfrm>
            <a:off x="9455285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Yearly plot</a:t>
            </a:r>
          </a:p>
          <a:p>
            <a:r>
              <a:rPr lang="en-US" dirty="0"/>
              <a:t>(on filtered data)</a:t>
            </a:r>
          </a:p>
        </p:txBody>
      </p:sp>
    </p:spTree>
    <p:extLst>
      <p:ext uri="{BB962C8B-B14F-4D97-AF65-F5344CB8AC3E}">
        <p14:creationId xmlns:p14="http://schemas.microsoft.com/office/powerpoint/2010/main" val="252365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</p:spTree>
    <p:extLst>
      <p:ext uri="{BB962C8B-B14F-4D97-AF65-F5344CB8AC3E}">
        <p14:creationId xmlns:p14="http://schemas.microsoft.com/office/powerpoint/2010/main" val="348817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38F3FF-6966-0593-D174-9145881D9D17}"/>
              </a:ext>
            </a:extLst>
          </p:cNvPr>
          <p:cNvSpPr/>
          <p:nvPr/>
        </p:nvSpPr>
        <p:spPr>
          <a:xfrm>
            <a:off x="3819728" y="596630"/>
            <a:ext cx="4273685" cy="9597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1663F9-5754-E8E9-51AE-27FD6A8F5912}"/>
              </a:ext>
            </a:extLst>
          </p:cNvPr>
          <p:cNvSpPr/>
          <p:nvPr/>
        </p:nvSpPr>
        <p:spPr>
          <a:xfrm>
            <a:off x="2590800" y="3067454"/>
            <a:ext cx="5308060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E0B78D-CB1F-3FC2-D692-1D139E3DD755}"/>
              </a:ext>
            </a:extLst>
          </p:cNvPr>
          <p:cNvSpPr/>
          <p:nvPr/>
        </p:nvSpPr>
        <p:spPr>
          <a:xfrm>
            <a:off x="3813243" y="1562910"/>
            <a:ext cx="427368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28F9B-C2AF-3524-B60B-C88ACCC89B63}"/>
              </a:ext>
            </a:extLst>
          </p:cNvPr>
          <p:cNvSpPr/>
          <p:nvPr/>
        </p:nvSpPr>
        <p:spPr>
          <a:xfrm>
            <a:off x="2584315" y="3501957"/>
            <a:ext cx="5308060" cy="13813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5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F287F-5251-93CE-4DAA-19A9AC3A0EE7}"/>
              </a:ext>
            </a:extLst>
          </p:cNvPr>
          <p:cNvSpPr/>
          <p:nvPr/>
        </p:nvSpPr>
        <p:spPr>
          <a:xfrm>
            <a:off x="3800273" y="2010383"/>
            <a:ext cx="427368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CD4A38-C12F-4E84-C7FB-BF9E085968C8}"/>
              </a:ext>
            </a:extLst>
          </p:cNvPr>
          <p:cNvSpPr/>
          <p:nvPr/>
        </p:nvSpPr>
        <p:spPr>
          <a:xfrm>
            <a:off x="2577830" y="4857343"/>
            <a:ext cx="5308060" cy="140727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1: Module_input.R</a:t>
            </a:r>
          </a:p>
          <a:p>
            <a:pPr lvl="1"/>
            <a:r>
              <a:rPr lang="en-US" dirty="0"/>
              <a:t>Ui: Create state input ui</a:t>
            </a:r>
          </a:p>
          <a:p>
            <a:pPr lvl="1"/>
            <a:r>
              <a:rPr lang="en-US" dirty="0"/>
              <a:t>Server: Filter data based on state input</a:t>
            </a:r>
          </a:p>
          <a:p>
            <a:r>
              <a:rPr lang="en-US" dirty="0"/>
              <a:t>Module 2: </a:t>
            </a:r>
            <a:r>
              <a:rPr lang="en-US" dirty="0" err="1"/>
              <a:t>Module_countyplot.R</a:t>
            </a:r>
            <a:endParaRPr lang="en-US" dirty="0"/>
          </a:p>
          <a:p>
            <a:pPr lvl="1"/>
            <a:r>
              <a:rPr lang="en-US" dirty="0"/>
              <a:t>Ui: Create county plot ui</a:t>
            </a:r>
          </a:p>
          <a:p>
            <a:pPr lvl="1"/>
            <a:r>
              <a:rPr lang="en-US" dirty="0"/>
              <a:t>Server: Generate the county plot with ggplot code</a:t>
            </a:r>
          </a:p>
          <a:p>
            <a:r>
              <a:rPr lang="en-US" dirty="0"/>
              <a:t>Module 3: </a:t>
            </a:r>
            <a:r>
              <a:rPr lang="en-US" dirty="0" err="1"/>
              <a:t>Module_yearlyplot.R</a:t>
            </a:r>
            <a:endParaRPr lang="en-US" dirty="0"/>
          </a:p>
          <a:p>
            <a:pPr lvl="1"/>
            <a:r>
              <a:rPr lang="en-US" dirty="0"/>
              <a:t>Ui: Create yearly plot ui </a:t>
            </a:r>
          </a:p>
          <a:p>
            <a:pPr lvl="1"/>
            <a:r>
              <a:rPr lang="en-US" dirty="0"/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 : Create modules (baby shiny apps) for the distributed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46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</p:spTree>
    <p:extLst>
      <p:ext uri="{BB962C8B-B14F-4D97-AF65-F5344CB8AC3E}">
        <p14:creationId xmlns:p14="http://schemas.microsoft.com/office/powerpoint/2010/main" val="366691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658411" y="1962023"/>
            <a:ext cx="6095996" cy="13297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ui and server components are written as two separate modules, just like a shiny app.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B464-AF1E-4D13-13C0-ADF68CEC1F34}"/>
              </a:ext>
            </a:extLst>
          </p:cNvPr>
          <p:cNvSpPr/>
          <p:nvPr/>
        </p:nvSpPr>
        <p:spPr>
          <a:xfrm>
            <a:off x="5658405" y="3378740"/>
            <a:ext cx="6095999" cy="150750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814053" y="2496766"/>
            <a:ext cx="5197657" cy="6614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 this module we want to ask user to input “state” and then filter data based on the user 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EC4DDB-3285-7DBB-71F3-B44C1FB51EC5}"/>
              </a:ext>
            </a:extLst>
          </p:cNvPr>
          <p:cNvSpPr/>
          <p:nvPr/>
        </p:nvSpPr>
        <p:spPr>
          <a:xfrm>
            <a:off x="6750995" y="3865123"/>
            <a:ext cx="4909225" cy="49286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45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We create the ui and server as functions that can be called from the main app.R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DAAC-4880-EB26-D091-949A92DC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67" y="2458237"/>
            <a:ext cx="3723017" cy="194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</a:rPr>
              <a:t>Shiny</a:t>
            </a:r>
            <a:r>
              <a:rPr lang="en-US" sz="3200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is a framework for building web applications using R and Python. 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B954A-8739-FB5E-C062-033C1A93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B9822-5B77-0732-9085-BB86C2D2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44" y="845216"/>
            <a:ext cx="7179608" cy="51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EAD8-00D2-E743-5F70-EBD6CBFFA27E}"/>
              </a:ext>
            </a:extLst>
          </p:cNvPr>
          <p:cNvSpPr txBox="1"/>
          <p:nvPr/>
        </p:nvSpPr>
        <p:spPr>
          <a:xfrm>
            <a:off x="5700409" y="5052690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is instantiated when the module function is called from the main app. Each ui and server call have the same unique id connecting </a:t>
            </a:r>
            <a:r>
              <a:rPr lang="en-US"/>
              <a:t>the two.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6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</p:spTree>
    <p:extLst>
      <p:ext uri="{BB962C8B-B14F-4D97-AF65-F5344CB8AC3E}">
        <p14:creationId xmlns:p14="http://schemas.microsoft.com/office/powerpoint/2010/main" val="281846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0D421-CB10-0806-611F-5DD1AE908128}"/>
              </a:ext>
            </a:extLst>
          </p:cNvPr>
          <p:cNvSpPr/>
          <p:nvPr/>
        </p:nvSpPr>
        <p:spPr>
          <a:xfrm>
            <a:off x="7657630" y="2645924"/>
            <a:ext cx="1440973" cy="18806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B21C-C659-A643-270B-7CDB72E2CDC8}"/>
              </a:ext>
            </a:extLst>
          </p:cNvPr>
          <p:cNvSpPr txBox="1"/>
          <p:nvPr/>
        </p:nvSpPr>
        <p:spPr>
          <a:xfrm>
            <a:off x="5658410" y="5234432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Each input name is encapsulated in ns() to ensure that it is properly namespaced and avoid conflicts with input names from other module calls in the main application</a:t>
            </a:r>
          </a:p>
        </p:txBody>
      </p:sp>
    </p:spTree>
    <p:extLst>
      <p:ext uri="{BB962C8B-B14F-4D97-AF65-F5344CB8AC3E}">
        <p14:creationId xmlns:p14="http://schemas.microsoft.com/office/powerpoint/2010/main" val="156590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395765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2853370"/>
            <a:ext cx="2604560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Source your </a:t>
            </a:r>
            <a:r>
              <a:rPr lang="en-US" dirty="0" err="1"/>
              <a:t>module_input.R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9223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540716" y="3606466"/>
            <a:ext cx="303257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ui module and server module functions from the main app ui and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D37FD-A09A-8316-9445-1575387CFA94}"/>
              </a:ext>
            </a:extLst>
          </p:cNvPr>
          <p:cNvSpPr/>
          <p:nvPr/>
        </p:nvSpPr>
        <p:spPr>
          <a:xfrm>
            <a:off x="540716" y="4148218"/>
            <a:ext cx="430365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6938C-D0C8-58E4-FD21-C2C58A32B3B8}"/>
              </a:ext>
            </a:extLst>
          </p:cNvPr>
          <p:cNvSpPr/>
          <p:nvPr/>
        </p:nvSpPr>
        <p:spPr>
          <a:xfrm>
            <a:off x="6426740" y="893752"/>
            <a:ext cx="4766554" cy="10103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77E4F-A9E7-6A43-D823-406E517C51F1}"/>
              </a:ext>
            </a:extLst>
          </p:cNvPr>
          <p:cNvSpPr/>
          <p:nvPr/>
        </p:nvSpPr>
        <p:spPr>
          <a:xfrm>
            <a:off x="6426740" y="1957372"/>
            <a:ext cx="4766554" cy="115061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4676361"/>
            <a:ext cx="2961241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shiny app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85EE1-AA5F-D700-0DF0-4D7A2BD8252B}"/>
              </a:ext>
            </a:extLst>
          </p:cNvPr>
          <p:cNvSpPr/>
          <p:nvPr/>
        </p:nvSpPr>
        <p:spPr>
          <a:xfrm>
            <a:off x="6477612" y="4124943"/>
            <a:ext cx="4655346" cy="195160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Shiny app is created</a:t>
            </a:r>
          </a:p>
        </p:txBody>
      </p:sp>
    </p:spTree>
    <p:extLst>
      <p:ext uri="{BB962C8B-B14F-4D97-AF65-F5344CB8AC3E}">
        <p14:creationId xmlns:p14="http://schemas.microsoft.com/office/powerpoint/2010/main" val="107561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738E-1343-FBF8-4A35-21DD459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C0818D-316B-50C7-19AA-37D23661BED3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953324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Handling multiple module calls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572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  <a:p>
            <a:r>
              <a:rPr lang="en-US" dirty="0"/>
              <a:t>multiple times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separate unique IDs </a:t>
            </a:r>
            <a:r>
              <a:rPr lang="en-US" dirty="0"/>
              <a:t>– it is that simple!!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5AE00-1B36-8538-DA3C-7CAEA6840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19" y="3038458"/>
            <a:ext cx="5370411" cy="296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C80325-6013-A2B4-41B8-55045A53A3F2}"/>
              </a:ext>
            </a:extLst>
          </p:cNvPr>
          <p:cNvSpPr/>
          <p:nvPr/>
        </p:nvSpPr>
        <p:spPr>
          <a:xfrm>
            <a:off x="6426740" y="893752"/>
            <a:ext cx="4766554" cy="10103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7A48EB-DCCC-E45D-95A8-213F1892B1D2}"/>
              </a:ext>
            </a:extLst>
          </p:cNvPr>
          <p:cNvSpPr/>
          <p:nvPr/>
        </p:nvSpPr>
        <p:spPr>
          <a:xfrm>
            <a:off x="6426740" y="1957372"/>
            <a:ext cx="4766554" cy="115061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25281-DE9F-085E-656A-D60B753AC31C}"/>
              </a:ext>
            </a:extLst>
          </p:cNvPr>
          <p:cNvSpPr/>
          <p:nvPr/>
        </p:nvSpPr>
        <p:spPr>
          <a:xfrm>
            <a:off x="325553" y="3610060"/>
            <a:ext cx="5511043" cy="78684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929E0-2DEF-1466-598A-139499E22C68}"/>
              </a:ext>
            </a:extLst>
          </p:cNvPr>
          <p:cNvSpPr/>
          <p:nvPr/>
        </p:nvSpPr>
        <p:spPr>
          <a:xfrm>
            <a:off x="333057" y="4575083"/>
            <a:ext cx="5511043" cy="94335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658D3E-85F5-C318-0C79-435FD51EE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779" y="3966176"/>
            <a:ext cx="3320664" cy="237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009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738E-1343-FBF8-4A35-21DD459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C0818D-316B-50C7-19AA-37D23661BED3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953324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Handling multiple module calls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572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  <a:p>
            <a:r>
              <a:rPr lang="en-US" dirty="0"/>
              <a:t>multiple times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separate unique IDs </a:t>
            </a:r>
            <a:r>
              <a:rPr lang="en-US" dirty="0"/>
              <a:t>– it is that simple!!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F6EEE-138F-2456-5A71-0D337987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79" y="3966176"/>
            <a:ext cx="3320664" cy="237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AE00-1B36-8538-DA3C-7CAEA6840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19" y="3038458"/>
            <a:ext cx="5370411" cy="296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C80325-6013-A2B4-41B8-55045A53A3F2}"/>
              </a:ext>
            </a:extLst>
          </p:cNvPr>
          <p:cNvSpPr/>
          <p:nvPr/>
        </p:nvSpPr>
        <p:spPr>
          <a:xfrm>
            <a:off x="6426740" y="893752"/>
            <a:ext cx="4766554" cy="10103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7A48EB-DCCC-E45D-95A8-213F1892B1D2}"/>
              </a:ext>
            </a:extLst>
          </p:cNvPr>
          <p:cNvSpPr/>
          <p:nvPr/>
        </p:nvSpPr>
        <p:spPr>
          <a:xfrm>
            <a:off x="6426740" y="1957372"/>
            <a:ext cx="4766554" cy="115061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25281-DE9F-085E-656A-D60B753AC31C}"/>
              </a:ext>
            </a:extLst>
          </p:cNvPr>
          <p:cNvSpPr/>
          <p:nvPr/>
        </p:nvSpPr>
        <p:spPr>
          <a:xfrm>
            <a:off x="325553" y="3610060"/>
            <a:ext cx="5511043" cy="78684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C929E0-2DEF-1466-598A-139499E22C68}"/>
              </a:ext>
            </a:extLst>
          </p:cNvPr>
          <p:cNvSpPr/>
          <p:nvPr/>
        </p:nvSpPr>
        <p:spPr>
          <a:xfrm>
            <a:off x="333057" y="4575083"/>
            <a:ext cx="5511043" cy="94335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E826B-04B8-DFED-09A0-891160850DCF}"/>
              </a:ext>
            </a:extLst>
          </p:cNvPr>
          <p:cNvSpPr/>
          <p:nvPr/>
        </p:nvSpPr>
        <p:spPr>
          <a:xfrm>
            <a:off x="6426741" y="3925225"/>
            <a:ext cx="4766554" cy="243064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8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261609"/>
            <a:ext cx="10517038" cy="652792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Shiny…. A simple </a:t>
            </a:r>
            <a:r>
              <a:rPr lang="en-US" dirty="0" err="1"/>
              <a:t>app.R</a:t>
            </a:r>
            <a:r>
              <a:rPr lang="en-US" dirty="0"/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23D48-B03E-4BC9-8083-136A1941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98" y="1228067"/>
            <a:ext cx="4024552" cy="481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D98EA-25BD-833E-360B-EA6C53C5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02" y="1302864"/>
            <a:ext cx="4584590" cy="466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63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Module 1: Module_input.R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Ui: Create state input ui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Server: Filter data based on state input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2: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Module_countyplot.R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Ui: Create county plot ui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Server: Generate the county plot with ggplot code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3: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Module_yearlyplot.R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Ui: Create yearly plot ui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Replicate modularization for other decomposed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0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2: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Module_countyplot.R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5A73B-E333-6932-2AA2-58A4057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94" y="1752454"/>
            <a:ext cx="5906012" cy="335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8A87F-F22A-A7E2-98F8-C4787B2D5EA0}"/>
              </a:ext>
            </a:extLst>
          </p:cNvPr>
          <p:cNvSpPr/>
          <p:nvPr/>
        </p:nvSpPr>
        <p:spPr>
          <a:xfrm>
            <a:off x="5629113" y="1687603"/>
            <a:ext cx="6039173" cy="90968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A3492-F801-6439-6D23-AA53D50549F2}"/>
              </a:ext>
            </a:extLst>
          </p:cNvPr>
          <p:cNvSpPr/>
          <p:nvPr/>
        </p:nvSpPr>
        <p:spPr>
          <a:xfrm>
            <a:off x="357980" y="3523198"/>
            <a:ext cx="4596642" cy="97746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50B2F-7B20-D095-947A-4F55CF114864}"/>
              </a:ext>
            </a:extLst>
          </p:cNvPr>
          <p:cNvSpPr/>
          <p:nvPr/>
        </p:nvSpPr>
        <p:spPr>
          <a:xfrm>
            <a:off x="357980" y="2062012"/>
            <a:ext cx="4596642" cy="34396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7D2F0-3AD4-118D-42A5-C8820273280D}"/>
              </a:ext>
            </a:extLst>
          </p:cNvPr>
          <p:cNvSpPr/>
          <p:nvPr/>
        </p:nvSpPr>
        <p:spPr>
          <a:xfrm>
            <a:off x="5629112" y="2662136"/>
            <a:ext cx="6039173" cy="250826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6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3: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Module_yearlyplot.R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FF936-BEE7-8D94-A1BE-6076E512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60" y="1832471"/>
            <a:ext cx="5921253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6CE3C-8231-39CF-D3FB-8C8233BC127B}"/>
              </a:ext>
            </a:extLst>
          </p:cNvPr>
          <p:cNvSpPr/>
          <p:nvPr/>
        </p:nvSpPr>
        <p:spPr>
          <a:xfrm>
            <a:off x="5577192" y="1744494"/>
            <a:ext cx="6170177" cy="95655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CC4-81A1-8679-9904-7CA796FB4F04}"/>
              </a:ext>
            </a:extLst>
          </p:cNvPr>
          <p:cNvSpPr/>
          <p:nvPr/>
        </p:nvSpPr>
        <p:spPr>
          <a:xfrm>
            <a:off x="360197" y="4504215"/>
            <a:ext cx="4596642" cy="9774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F8223-7124-357F-8767-2E7B63A63A7F}"/>
              </a:ext>
            </a:extLst>
          </p:cNvPr>
          <p:cNvSpPr/>
          <p:nvPr/>
        </p:nvSpPr>
        <p:spPr>
          <a:xfrm>
            <a:off x="360197" y="2417177"/>
            <a:ext cx="4596642" cy="3439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18626-FE04-16B0-352E-B1B4424B6769}"/>
              </a:ext>
            </a:extLst>
          </p:cNvPr>
          <p:cNvSpPr/>
          <p:nvPr/>
        </p:nvSpPr>
        <p:spPr>
          <a:xfrm>
            <a:off x="5577192" y="2765898"/>
            <a:ext cx="6170176" cy="23007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5: Call modules from the main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475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the module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CDCCA5-1E3F-966E-8D95-F51EA5A85947}"/>
              </a:ext>
            </a:extLst>
          </p:cNvPr>
          <p:cNvSpPr/>
          <p:nvPr/>
        </p:nvSpPr>
        <p:spPr>
          <a:xfrm>
            <a:off x="5793278" y="1520645"/>
            <a:ext cx="5451895" cy="58477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2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state input ui and server modules with “same”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298314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3164731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1312529"/>
            <a:ext cx="4596642" cy="72379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35129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8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country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236067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031489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3521413"/>
            <a:ext cx="4596642" cy="101167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533089"/>
            <a:ext cx="5326599" cy="2138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4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yearly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501952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355741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4552543"/>
            <a:ext cx="4596642" cy="94034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662789"/>
            <a:ext cx="5326599" cy="2138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the shiny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FB204-10FE-C5E9-A99B-D84FE1B2CF9E}"/>
              </a:ext>
            </a:extLst>
          </p:cNvPr>
          <p:cNvSpPr txBox="1"/>
          <p:nvPr/>
        </p:nvSpPr>
        <p:spPr>
          <a:xfrm>
            <a:off x="5385345" y="5677132"/>
            <a:ext cx="654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app.R is so clean and simple to read!!!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4C4A36-CC9B-E2B8-1176-8496B31051A0}"/>
              </a:ext>
            </a:extLst>
          </p:cNvPr>
          <p:cNvSpPr/>
          <p:nvPr/>
        </p:nvSpPr>
        <p:spPr>
          <a:xfrm>
            <a:off x="377435" y="5642037"/>
            <a:ext cx="4596642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C35F-2D52-6927-7F17-800D0B471F60}"/>
              </a:ext>
            </a:extLst>
          </p:cNvPr>
          <p:cNvSpPr/>
          <p:nvPr/>
        </p:nvSpPr>
        <p:spPr>
          <a:xfrm>
            <a:off x="5750346" y="5244234"/>
            <a:ext cx="5527254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3E6E-8EF1-B284-13C9-76BAF8A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Shiny output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51D5C-CA6C-FF4C-263F-E0E313A6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282A5-2633-693C-C69E-3007C3F3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8" y="1436197"/>
            <a:ext cx="1020406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261609"/>
            <a:ext cx="10517038" cy="652792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Shiny…. A much larger </a:t>
            </a:r>
            <a:r>
              <a:rPr lang="en-US" dirty="0" err="1"/>
              <a:t>app.R</a:t>
            </a:r>
            <a:r>
              <a:rPr lang="en-US" dirty="0"/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E0561-07B9-0D37-5EAC-000FE112F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5" b="-3"/>
          <a:stretch/>
        </p:blipFill>
        <p:spPr>
          <a:xfrm>
            <a:off x="4632243" y="1297310"/>
            <a:ext cx="2864502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24DFCA-FEE6-7AC6-8F28-AC0C88EB7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95" b="-3"/>
          <a:stretch/>
        </p:blipFill>
        <p:spPr>
          <a:xfrm>
            <a:off x="8143335" y="1297310"/>
            <a:ext cx="2886897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5D5C4-8E3D-E0A0-11D6-0F327FB94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64" b="-3"/>
          <a:stretch/>
        </p:blipFill>
        <p:spPr>
          <a:xfrm>
            <a:off x="1114933" y="1297309"/>
            <a:ext cx="2868836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213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F67F9-3313-3859-04B5-6C792E6C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2B83E8-1C37-D92D-2860-A8676DAC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960052"/>
            <a:ext cx="7802880" cy="588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E11DAA-0B39-7E60-7001-F8939A3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65125"/>
            <a:ext cx="11620500" cy="488315"/>
          </a:xfrm>
        </p:spPr>
        <p:txBody>
          <a:bodyPr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Now, let’s replicate input and output plots for two state comparison </a:t>
            </a:r>
            <a:endParaRPr lang="en-US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DF5CAD-B80F-76AD-06D6-1809912B1EAD}"/>
              </a:ext>
            </a:extLst>
          </p:cNvPr>
          <p:cNvSpPr txBox="1">
            <a:spLocks/>
          </p:cNvSpPr>
          <p:nvPr/>
        </p:nvSpPr>
        <p:spPr>
          <a:xfrm>
            <a:off x="442609" y="3153722"/>
            <a:ext cx="2125493" cy="71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Like this -&gt;</a:t>
            </a:r>
          </a:p>
        </p:txBody>
      </p:sp>
    </p:spTree>
    <p:extLst>
      <p:ext uri="{BB962C8B-B14F-4D97-AF65-F5344CB8AC3E}">
        <p14:creationId xmlns:p14="http://schemas.microsoft.com/office/powerpoint/2010/main" val="228351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56418" y="195727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94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18642" y="176648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NOTE: </a:t>
            </a:r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amongst each module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3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4C008-A226-D50C-D427-21305317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1007637"/>
            <a:ext cx="4465702" cy="506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C6CE8E-C2C6-2244-4EBE-9D5BE3C819AA}"/>
              </a:ext>
            </a:extLst>
          </p:cNvPr>
          <p:cNvSpPr/>
          <p:nvPr/>
        </p:nvSpPr>
        <p:spPr>
          <a:xfrm>
            <a:off x="7405991" y="3164732"/>
            <a:ext cx="3307405" cy="75227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8E21E-E06E-A622-4898-0D54602C1084}"/>
              </a:ext>
            </a:extLst>
          </p:cNvPr>
          <p:cNvSpPr/>
          <p:nvPr/>
        </p:nvSpPr>
        <p:spPr>
          <a:xfrm>
            <a:off x="6579140" y="4794738"/>
            <a:ext cx="4250988" cy="58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760EE-0AF4-D580-B5B4-80AE3B9E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007637"/>
            <a:ext cx="6736079" cy="507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6B8085-3FF8-E4FE-431A-4655A82DDA99}"/>
              </a:ext>
            </a:extLst>
          </p:cNvPr>
          <p:cNvSpPr/>
          <p:nvPr/>
        </p:nvSpPr>
        <p:spPr>
          <a:xfrm>
            <a:off x="1165211" y="2395112"/>
            <a:ext cx="3307405" cy="75227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580F6-C93A-B274-E9F1-6075DCFA0C42}"/>
              </a:ext>
            </a:extLst>
          </p:cNvPr>
          <p:cNvSpPr/>
          <p:nvPr/>
        </p:nvSpPr>
        <p:spPr>
          <a:xfrm>
            <a:off x="1165210" y="3223584"/>
            <a:ext cx="3307405" cy="7522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D259B-65B5-C027-C0BA-E0B07F37F475}"/>
              </a:ext>
            </a:extLst>
          </p:cNvPr>
          <p:cNvSpPr/>
          <p:nvPr/>
        </p:nvSpPr>
        <p:spPr>
          <a:xfrm>
            <a:off x="231842" y="4434153"/>
            <a:ext cx="4250988" cy="480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973A9-CCD3-AC17-711D-212DD35049AC}"/>
              </a:ext>
            </a:extLst>
          </p:cNvPr>
          <p:cNvSpPr/>
          <p:nvPr/>
        </p:nvSpPr>
        <p:spPr>
          <a:xfrm>
            <a:off x="231842" y="4944807"/>
            <a:ext cx="4250988" cy="4807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A26DD1-B6A1-22BB-A9EF-E82F61D86058}"/>
              </a:ext>
            </a:extLst>
          </p:cNvPr>
          <p:cNvSpPr/>
          <p:nvPr/>
        </p:nvSpPr>
        <p:spPr>
          <a:xfrm>
            <a:off x="5110264" y="1302246"/>
            <a:ext cx="6867727" cy="23020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F95A3E-56CF-2B0D-FBE2-593394B6DDF6}"/>
              </a:ext>
            </a:extLst>
          </p:cNvPr>
          <p:cNvSpPr/>
          <p:nvPr/>
        </p:nvSpPr>
        <p:spPr>
          <a:xfrm>
            <a:off x="5110263" y="3732256"/>
            <a:ext cx="6867727" cy="230201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D897B4-5A9F-FB9F-58EE-A6E424DC10B1}"/>
              </a:ext>
            </a:extLst>
          </p:cNvPr>
          <p:cNvSpPr/>
          <p:nvPr/>
        </p:nvSpPr>
        <p:spPr>
          <a:xfrm>
            <a:off x="732818" y="221092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multiple calls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E8FD21-F5DB-F829-0708-735240A233F3}"/>
              </a:ext>
            </a:extLst>
          </p:cNvPr>
          <p:cNvSpPr/>
          <p:nvPr/>
        </p:nvSpPr>
        <p:spPr>
          <a:xfrm>
            <a:off x="7169283" y="36870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2691890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</p:spTree>
    <p:extLst>
      <p:ext uri="{BB962C8B-B14F-4D97-AF65-F5344CB8AC3E}">
        <p14:creationId xmlns:p14="http://schemas.microsoft.com/office/powerpoint/2010/main" val="2369705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Module_input_ui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Module_plot_server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</p:spTree>
    <p:extLst>
      <p:ext uri="{BB962C8B-B14F-4D97-AF65-F5344CB8AC3E}">
        <p14:creationId xmlns:p14="http://schemas.microsoft.com/office/powerpoint/2010/main" val="164049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2A8D-A72B-474B-483B-432C8E7695E1}"/>
              </a:ext>
            </a:extLst>
          </p:cNvPr>
          <p:cNvSpPr/>
          <p:nvPr/>
        </p:nvSpPr>
        <p:spPr>
          <a:xfrm>
            <a:off x="8017073" y="1001485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92D530-16BF-0C67-06AD-7D4037EB0F07}"/>
              </a:ext>
            </a:extLst>
          </p:cNvPr>
          <p:cNvSpPr/>
          <p:nvPr/>
        </p:nvSpPr>
        <p:spPr>
          <a:xfrm>
            <a:off x="8200783" y="1467393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6CF46F2-5588-384B-8409-8FC9ED3B6074}"/>
              </a:ext>
            </a:extLst>
          </p:cNvPr>
          <p:cNvSpPr/>
          <p:nvPr/>
        </p:nvSpPr>
        <p:spPr>
          <a:xfrm>
            <a:off x="8194251" y="3309256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7306E-1F48-DE80-339A-807CB7B348E2}"/>
              </a:ext>
            </a:extLst>
          </p:cNvPr>
          <p:cNvSpPr txBox="1"/>
          <p:nvPr/>
        </p:nvSpPr>
        <p:spPr>
          <a:xfrm>
            <a:off x="8415487" y="539819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Modularized app.R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15C46F-897F-C1FA-6ACD-8B26369A9D35}"/>
              </a:ext>
            </a:extLst>
          </p:cNvPr>
          <p:cNvSpPr/>
          <p:nvPr/>
        </p:nvSpPr>
        <p:spPr>
          <a:xfrm>
            <a:off x="8447056" y="1934230"/>
            <a:ext cx="2517038" cy="409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79C481-22A4-25F8-E7B9-9C7C8C59C7AD}"/>
              </a:ext>
            </a:extLst>
          </p:cNvPr>
          <p:cNvSpPr/>
          <p:nvPr/>
        </p:nvSpPr>
        <p:spPr>
          <a:xfrm>
            <a:off x="8455765" y="2462628"/>
            <a:ext cx="2517038" cy="4523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89FCE9-A81E-03C9-962D-2466AAA02D35}"/>
              </a:ext>
            </a:extLst>
          </p:cNvPr>
          <p:cNvSpPr/>
          <p:nvPr/>
        </p:nvSpPr>
        <p:spPr>
          <a:xfrm>
            <a:off x="8455765" y="37669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294A30-98DF-2213-7066-B224E449EA5F}"/>
              </a:ext>
            </a:extLst>
          </p:cNvPr>
          <p:cNvSpPr/>
          <p:nvPr/>
        </p:nvSpPr>
        <p:spPr>
          <a:xfrm>
            <a:off x="8447055" y="43230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</p:txBody>
      </p:sp>
    </p:spTree>
    <p:extLst>
      <p:ext uri="{BB962C8B-B14F-4D97-AF65-F5344CB8AC3E}">
        <p14:creationId xmlns:p14="http://schemas.microsoft.com/office/powerpoint/2010/main" val="3002931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048890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With a modular approach</a:t>
            </a:r>
          </a:p>
        </p:txBody>
      </p:sp>
      <p:pic>
        <p:nvPicPr>
          <p:cNvPr id="7" name="Picture 6" descr="A cartoon of a gorilla pointing at something&#10;&#10;Description automatically generated">
            <a:extLst>
              <a:ext uri="{FF2B5EF4-FFF2-40B4-BE49-F238E27FC236}">
                <a16:creationId xmlns:a16="http://schemas.microsoft.com/office/drawing/2014/main" id="{61B364EB-120E-A662-3326-13D9AB12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 dirty="0"/>
              <a:t>Easy to keep track of components</a:t>
            </a:r>
          </a:p>
          <a:p>
            <a:r>
              <a:rPr lang="en-US" sz="1800" dirty="0"/>
              <a:t>Single location to debug if something fails</a:t>
            </a:r>
          </a:p>
          <a:p>
            <a:r>
              <a:rPr lang="en-US" sz="1800" dirty="0"/>
              <a:t>Structured cleanly for someone new to learn and contribute</a:t>
            </a:r>
          </a:p>
          <a:p>
            <a:r>
              <a:rPr lang="en-US" sz="1800" dirty="0"/>
              <a:t>Element usability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916868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2F9C9-31F2-95A5-F2C2-53149CBF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4C1AA-BBED-A5B2-9C53-135CABC5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861" y="6326572"/>
            <a:ext cx="7475220" cy="365125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Deepsha Menghani: https://deepshamenghani.quarto.pub/dmenghani/</a:t>
            </a:r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CEA8559A-374C-8934-F8DE-3DB2B839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1086"/>
              </p:ext>
            </p:extLst>
          </p:nvPr>
        </p:nvGraphicFramePr>
        <p:xfrm>
          <a:off x="632085" y="1783915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4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158153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B43F6-101E-BF27-206B-F2094A8C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97242-05F7-A159-DC1B-EDA01619C0D0}"/>
              </a:ext>
            </a:extLst>
          </p:cNvPr>
          <p:cNvSpPr txBox="1"/>
          <p:nvPr/>
        </p:nvSpPr>
        <p:spPr>
          <a:xfrm>
            <a:off x="4200728" y="1867668"/>
            <a:ext cx="3503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1E484-5D06-BE12-F8BD-AE6D8C10D2F8}"/>
              </a:ext>
            </a:extLst>
          </p:cNvPr>
          <p:cNvSpPr txBox="1"/>
          <p:nvPr/>
        </p:nvSpPr>
        <p:spPr>
          <a:xfrm>
            <a:off x="4940164" y="4357533"/>
            <a:ext cx="2024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Shiny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D1654DA1-F20A-1696-71B4-AC6601D2300B}"/>
              </a:ext>
            </a:extLst>
          </p:cNvPr>
          <p:cNvSpPr/>
          <p:nvPr/>
        </p:nvSpPr>
        <p:spPr>
          <a:xfrm>
            <a:off x="5456674" y="3258026"/>
            <a:ext cx="991689" cy="817145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29EB6-3DE0-3624-BF3B-623ABB400DDA}"/>
              </a:ext>
            </a:extLst>
          </p:cNvPr>
          <p:cNvSpPr txBox="1"/>
          <p:nvPr/>
        </p:nvSpPr>
        <p:spPr>
          <a:xfrm>
            <a:off x="598251" y="1024317"/>
            <a:ext cx="1099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Enter Shiny modules… A reusable piece of Shiny code written as a function </a:t>
            </a:r>
          </a:p>
        </p:txBody>
      </p:sp>
    </p:spTree>
    <p:extLst>
      <p:ext uri="{BB962C8B-B14F-4D97-AF65-F5344CB8AC3E}">
        <p14:creationId xmlns:p14="http://schemas.microsoft.com/office/powerpoint/2010/main" val="156028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2ECC2-C3BE-495D-2CEB-382CFBBF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7371" y="6356350"/>
            <a:ext cx="5904412" cy="365125"/>
          </a:xfrm>
        </p:spPr>
        <p:txBody>
          <a:bodyPr/>
          <a:lstStyle/>
          <a:p>
            <a:r>
              <a:rPr lang="en-US" sz="1400" dirty="0"/>
              <a:t>Mastering Shiny book by Hadley Wickham - https://mastering-shiny.org/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9ABFD4-3BC6-B864-E045-1C3E400E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Superpower of Shiny and R functions combined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5EEA5-6A4E-7D9E-CF74-B94A73F5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5" y="1845426"/>
            <a:ext cx="7672936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95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1B650-0434-5CC5-DD20-3CDF1AEBEE07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learn to write modules with a Shiny application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8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567287-B5B0-2F7B-8B21-2FE40C076C5D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1113558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8482</TotalTime>
  <Words>2005</Words>
  <Application>Microsoft Office PowerPoint</Application>
  <PresentationFormat>Widescreen</PresentationFormat>
  <Paragraphs>281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Source Sans Pro</vt:lpstr>
      <vt:lpstr>Office Theme</vt:lpstr>
      <vt:lpstr>Bigfoot sightings: Learning to create Shiny modules by  turning an existing  app modular </vt:lpstr>
      <vt:lpstr>PowerPoint Presentation</vt:lpstr>
      <vt:lpstr>Learning Shiny…. A simple app.R file</vt:lpstr>
      <vt:lpstr>Building Shiny…. A much larger app.R file</vt:lpstr>
      <vt:lpstr>The challenges with a monolith app.R file</vt:lpstr>
      <vt:lpstr>PowerPoint Presentation</vt:lpstr>
      <vt:lpstr>Superpower of Shiny and R functions combined</vt:lpstr>
      <vt:lpstr>PowerPoint Presentation</vt:lpstr>
      <vt:lpstr>PowerPoint Presentation</vt:lpstr>
      <vt:lpstr>PowerPoint Presentation</vt:lpstr>
      <vt:lpstr>Main app.R file</vt:lpstr>
      <vt:lpstr>Main app.R file</vt:lpstr>
      <vt:lpstr>Main app.R file</vt:lpstr>
      <vt:lpstr>Main app.R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output</vt:lpstr>
      <vt:lpstr>Now, let’s replicate input and output plots for two state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challenges with a monolith app.R file</vt:lpstr>
      <vt:lpstr>With a modular approach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Bigfoot sightings</dc:title>
  <dc:creator>Deepsha Menghani</dc:creator>
  <cp:lastModifiedBy>Deepsha Menghani</cp:lastModifiedBy>
  <cp:revision>1</cp:revision>
  <dcterms:created xsi:type="dcterms:W3CDTF">2023-07-09T23:53:03Z</dcterms:created>
  <dcterms:modified xsi:type="dcterms:W3CDTF">2023-07-31T03:19:45Z</dcterms:modified>
</cp:coreProperties>
</file>